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9"/>
  </p:notesMasterIdLst>
  <p:sldIdLst>
    <p:sldId id="256" r:id="rId2"/>
    <p:sldId id="259" r:id="rId3"/>
    <p:sldId id="263" r:id="rId4"/>
    <p:sldId id="261" r:id="rId5"/>
    <p:sldId id="258" r:id="rId6"/>
    <p:sldId id="262" r:id="rId7"/>
    <p:sldId id="257"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6CEAA5-FCEB-4C26-8BD1-E24A64F4CD20}" v="113" dt="2024-09-18T18:38:19.4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4654" autoAdjust="0"/>
  </p:normalViewPr>
  <p:slideViewPr>
    <p:cSldViewPr snapToGrid="0">
      <p:cViewPr varScale="1">
        <p:scale>
          <a:sx n="119" d="100"/>
          <a:sy n="119" d="100"/>
        </p:scale>
        <p:origin x="96" y="14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8A5-411C-B327-A986BE780F59}"/>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8A5-411C-B327-A986BE780F59}"/>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8A5-411C-B327-A986BE780F59}"/>
              </c:ext>
            </c:extLst>
          </c:dPt>
          <c:cat>
            <c:strRef>
              <c:f>Sheet1!$A$2:$A$4</c:f>
              <c:strCache>
                <c:ptCount val="3"/>
                <c:pt idx="0">
                  <c:v>Florida</c:v>
                </c:pt>
                <c:pt idx="1">
                  <c:v>Other States</c:v>
                </c:pt>
                <c:pt idx="2">
                  <c:v>Outside US</c:v>
                </c:pt>
              </c:strCache>
            </c:strRef>
          </c:cat>
          <c:val>
            <c:numRef>
              <c:f>Sheet1!$B$2:$B$4</c:f>
              <c:numCache>
                <c:formatCode>General</c:formatCode>
                <c:ptCount val="3"/>
                <c:pt idx="0">
                  <c:v>8.1999999999999993</c:v>
                </c:pt>
                <c:pt idx="1">
                  <c:v>3.2</c:v>
                </c:pt>
                <c:pt idx="2">
                  <c:v>1.4</c:v>
                </c:pt>
              </c:numCache>
            </c:numRef>
          </c:val>
          <c:extLst>
            <c:ext xmlns:c16="http://schemas.microsoft.com/office/drawing/2014/chart" uri="{C3380CC4-5D6E-409C-BE32-E72D297353CC}">
              <c16:uniqueId val="{00000006-38A5-411C-B327-A986BE780F59}"/>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Cookie Revenue in Millions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Sheet1!$B$1</c:f>
              <c:strCache>
                <c:ptCount val="1"/>
                <c:pt idx="0">
                  <c:v>Bar Cookies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2021</c:v>
                </c:pt>
                <c:pt idx="1">
                  <c:v>2022</c:v>
                </c:pt>
                <c:pt idx="2">
                  <c:v>2023</c:v>
                </c:pt>
                <c:pt idx="3">
                  <c:v>2024</c:v>
                </c:pt>
              </c:numCache>
            </c:numRef>
          </c:cat>
          <c:val>
            <c:numRef>
              <c:f>Sheet1!$B$2:$B$5</c:f>
              <c:numCache>
                <c:formatCode>General</c:formatCode>
                <c:ptCount val="4"/>
                <c:pt idx="0">
                  <c:v>1.3</c:v>
                </c:pt>
                <c:pt idx="1">
                  <c:v>2.5</c:v>
                </c:pt>
                <c:pt idx="2">
                  <c:v>3.5</c:v>
                </c:pt>
                <c:pt idx="3">
                  <c:v>4.5</c:v>
                </c:pt>
              </c:numCache>
            </c:numRef>
          </c:val>
          <c:extLst>
            <c:ext xmlns:c16="http://schemas.microsoft.com/office/drawing/2014/chart" uri="{C3380CC4-5D6E-409C-BE32-E72D297353CC}">
              <c16:uniqueId val="{00000000-9F9F-401A-88CB-0CD2C660C5B9}"/>
            </c:ext>
          </c:extLst>
        </c:ser>
        <c:ser>
          <c:idx val="1"/>
          <c:order val="1"/>
          <c:tx>
            <c:strRef>
              <c:f>Sheet1!$C$1</c:f>
              <c:strCache>
                <c:ptCount val="1"/>
                <c:pt idx="0">
                  <c:v>Molded Cookies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2021</c:v>
                </c:pt>
                <c:pt idx="1">
                  <c:v>2022</c:v>
                </c:pt>
                <c:pt idx="2">
                  <c:v>2023</c:v>
                </c:pt>
                <c:pt idx="3">
                  <c:v>2024</c:v>
                </c:pt>
              </c:numCache>
            </c:num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3-9F9F-401A-88CB-0CD2C660C5B9}"/>
            </c:ext>
          </c:extLst>
        </c:ser>
        <c:ser>
          <c:idx val="2"/>
          <c:order val="2"/>
          <c:tx>
            <c:strRef>
              <c:f>Sheet1!$D$1</c:f>
              <c:strCache>
                <c:ptCount val="1"/>
                <c:pt idx="0">
                  <c:v>Rolled Cookies</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2021</c:v>
                </c:pt>
                <c:pt idx="1">
                  <c:v>2022</c:v>
                </c:pt>
                <c:pt idx="2">
                  <c:v>2023</c:v>
                </c:pt>
                <c:pt idx="3">
                  <c:v>2024</c:v>
                </c:pt>
              </c:numCache>
            </c:num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4-9F9F-401A-88CB-0CD2C660C5B9}"/>
            </c:ext>
          </c:extLst>
        </c:ser>
        <c:dLbls>
          <c:showLegendKey val="0"/>
          <c:showVal val="0"/>
          <c:showCatName val="0"/>
          <c:showSerName val="0"/>
          <c:showPercent val="0"/>
          <c:showBubbleSize val="0"/>
        </c:dLbls>
        <c:gapWidth val="219"/>
        <c:overlap val="100"/>
        <c:axId val="1331017071"/>
        <c:axId val="1331011791"/>
      </c:barChart>
      <c:catAx>
        <c:axId val="1331017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31011791"/>
        <c:crosses val="autoZero"/>
        <c:auto val="1"/>
        <c:lblAlgn val="ctr"/>
        <c:lblOffset val="100"/>
        <c:noMultiLvlLbl val="0"/>
      </c:catAx>
      <c:valAx>
        <c:axId val="1331011791"/>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3101707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What is your Favorite Cookie Flavor?</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tx>
            <c:strRef>
              <c:f>Sheet1!$B$1</c:f>
              <c:strCache>
                <c:ptCount val="1"/>
                <c:pt idx="0">
                  <c:v>Favorite Cookie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4-7C5E-42FF-8869-00C5DD3298C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7C5E-42FF-8869-00C5DD3298CC}"/>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2-7C5E-42FF-8869-00C5DD3298CC}"/>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1-7C5E-42FF-8869-00C5DD3298CC}"/>
              </c:ext>
            </c:extLst>
          </c:dPt>
          <c:dLbls>
            <c:dLbl>
              <c:idx val="0"/>
              <c:layout>
                <c:manualLayout>
                  <c:x val="0.11111111111111102"/>
                  <c:y val="-2.3349139965684117E-2"/>
                </c:manualLayout>
              </c:layout>
              <c:tx>
                <c:rich>
                  <a:bodyPr/>
                  <a:lstStyle/>
                  <a:p>
                    <a:fld id="{DF618381-C8CF-41CF-A92E-BA1A09AD9F3A}" type="CELLRANGE">
                      <a:rPr lang="en-US" baseline="0"/>
                      <a:pPr/>
                      <a:t>[CELLRANGE]</a:t>
                    </a:fld>
                    <a:r>
                      <a:rPr lang="en-US" baseline="0"/>
                      <a:t>, </a:t>
                    </a:r>
                    <a:fld id="{94AFA90B-3C31-4BC0-BF78-2236868CB16B}" type="PERCENTAGE">
                      <a:rPr lang="en-US" baseline="0"/>
                      <a:pPr/>
                      <a:t>[PERCENTAGE]</a:t>
                    </a:fld>
                    <a:endParaRPr lang="en-US" baseline="0"/>
                  </a:p>
                </c:rich>
              </c:tx>
              <c:showLegendKey val="0"/>
              <c:showVal val="0"/>
              <c:showCatName val="0"/>
              <c:showSerName val="0"/>
              <c:showPercent val="1"/>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7C5E-42FF-8869-00C5DD3298CC}"/>
                </c:ext>
              </c:extLst>
            </c:dLbl>
            <c:dLbl>
              <c:idx val="1"/>
              <c:layout>
                <c:manualLayout>
                  <c:x val="-8.6956521739130432E-2"/>
                  <c:y val="5.5454207418499782E-2"/>
                </c:manualLayout>
              </c:layout>
              <c:tx>
                <c:rich>
                  <a:bodyPr/>
                  <a:lstStyle/>
                  <a:p>
                    <a:fld id="{6C7950A6-365E-41BD-A36B-53E497312CEC}" type="CELLRANGE">
                      <a:rPr lang="en-US" baseline="0"/>
                      <a:pPr/>
                      <a:t>[CELLRANGE]</a:t>
                    </a:fld>
                    <a:r>
                      <a:rPr lang="en-US" baseline="0"/>
                      <a:t>, </a:t>
                    </a:r>
                    <a:fld id="{22C8FF13-A80B-4068-9528-51EAA6E6B84E}" type="PERCENTAGE">
                      <a:rPr lang="en-US" baseline="0"/>
                      <a:pPr/>
                      <a:t>[PERCENTAGE]</a:t>
                    </a:fld>
                    <a:endParaRPr lang="en-US" baseline="0"/>
                  </a:p>
                </c:rich>
              </c:tx>
              <c:showLegendKey val="0"/>
              <c:showVal val="0"/>
              <c:showCatName val="0"/>
              <c:showSerName val="0"/>
              <c:showPercent val="1"/>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7C5E-42FF-8869-00C5DD3298CC}"/>
                </c:ext>
              </c:extLst>
            </c:dLbl>
            <c:dLbl>
              <c:idx val="2"/>
              <c:layout>
                <c:manualLayout>
                  <c:x val="-9.420289855072464E-2"/>
                  <c:y val="0"/>
                </c:manualLayout>
              </c:layout>
              <c:tx>
                <c:rich>
                  <a:bodyPr/>
                  <a:lstStyle/>
                  <a:p>
                    <a:fld id="{08AA4E73-0611-4D09-B35D-ADB5D6E8CFF3}" type="CELLRANGE">
                      <a:rPr lang="en-US" baseline="0"/>
                      <a:pPr/>
                      <a:t>[CELLRANGE]</a:t>
                    </a:fld>
                    <a:r>
                      <a:rPr lang="en-US" baseline="0"/>
                      <a:t>, </a:t>
                    </a:r>
                    <a:fld id="{1BB48EAE-4999-4460-8098-1775F1AC32CC}" type="PERCENTAGE">
                      <a:rPr lang="en-US" baseline="0"/>
                      <a:pPr/>
                      <a:t>[PERCENTAGE]</a:t>
                    </a:fld>
                    <a:endParaRPr lang="en-US" baseline="0"/>
                  </a:p>
                </c:rich>
              </c:tx>
              <c:showLegendKey val="0"/>
              <c:showVal val="0"/>
              <c:showCatName val="0"/>
              <c:showSerName val="0"/>
              <c:showPercent val="1"/>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C5E-42FF-8869-00C5DD3298CC}"/>
                </c:ext>
              </c:extLst>
            </c:dLbl>
            <c:dLbl>
              <c:idx val="3"/>
              <c:layout>
                <c:manualLayout>
                  <c:x val="-7.2463768115942073E-2"/>
                  <c:y val="-9.3396559862736497E-2"/>
                </c:manualLayout>
              </c:layout>
              <c:tx>
                <c:rich>
                  <a:bodyPr/>
                  <a:lstStyle/>
                  <a:p>
                    <a:fld id="{500657D7-088A-4F64-B65B-13631C7CAD90}" type="CELLRANGE">
                      <a:rPr lang="en-US" baseline="0"/>
                      <a:pPr/>
                      <a:t>[CELLRANGE]</a:t>
                    </a:fld>
                    <a:r>
                      <a:rPr lang="en-US" baseline="0"/>
                      <a:t>, </a:t>
                    </a:r>
                    <a:fld id="{23886428-27B7-4867-83BC-8A5B07D2D39B}" type="PERCENTAGE">
                      <a:rPr lang="en-US" baseline="0"/>
                      <a:pPr/>
                      <a:t>[PERCENTAGE]</a:t>
                    </a:fld>
                    <a:endParaRPr lang="en-US" baseline="0"/>
                  </a:p>
                </c:rich>
              </c:tx>
              <c:showLegendKey val="0"/>
              <c:showVal val="0"/>
              <c:showCatName val="0"/>
              <c:showSerName val="0"/>
              <c:showPercent val="1"/>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7C5E-42FF-8869-00C5DD3298CC}"/>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showDataLabelsRange val="1"/>
              </c:ext>
            </c:extLst>
          </c:dLbls>
          <c:cat>
            <c:strRef>
              <c:f>Sheet1!$A$2:$A$5</c:f>
              <c:strCache>
                <c:ptCount val="4"/>
                <c:pt idx="0">
                  <c:v>Chocolate Chip</c:v>
                </c:pt>
                <c:pt idx="1">
                  <c:v>Oatmeal</c:v>
                </c:pt>
                <c:pt idx="2">
                  <c:v>Sugar</c:v>
                </c:pt>
                <c:pt idx="3">
                  <c:v>Peanut Butter</c:v>
                </c:pt>
              </c:strCache>
            </c:strRef>
          </c:cat>
          <c:val>
            <c:numRef>
              <c:f>Sheet1!$B$2:$B$5</c:f>
              <c:numCache>
                <c:formatCode>General</c:formatCode>
                <c:ptCount val="4"/>
                <c:pt idx="0">
                  <c:v>0.6</c:v>
                </c:pt>
                <c:pt idx="1">
                  <c:v>0.25</c:v>
                </c:pt>
                <c:pt idx="2">
                  <c:v>0.15</c:v>
                </c:pt>
                <c:pt idx="3">
                  <c:v>0.15</c:v>
                </c:pt>
              </c:numCache>
            </c:numRef>
          </c:val>
          <c:extLst>
            <c:ext xmlns:c15="http://schemas.microsoft.com/office/drawing/2012/chart" uri="{02D57815-91ED-43cb-92C2-25804820EDAC}">
              <c15:datalabelsRange>
                <c15:f>Sheet1!$A$2:$A$5</c15:f>
                <c15:dlblRangeCache>
                  <c:ptCount val="4"/>
                  <c:pt idx="0">
                    <c:v>Chocolate Chip</c:v>
                  </c:pt>
                  <c:pt idx="1">
                    <c:v>Oatmeal</c:v>
                  </c:pt>
                  <c:pt idx="2">
                    <c:v>Sugar</c:v>
                  </c:pt>
                  <c:pt idx="3">
                    <c:v>Peanut Butter</c:v>
                  </c:pt>
                </c15:dlblRangeCache>
              </c15:datalabelsRange>
            </c:ext>
            <c:ext xmlns:c16="http://schemas.microsoft.com/office/drawing/2014/chart" uri="{C3380CC4-5D6E-409C-BE32-E72D297353CC}">
              <c16:uniqueId val="{00000000-7C5E-42FF-8869-00C5DD3298CC}"/>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472FDD-4466-4047-A7A3-8554BD706AAF}"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A9C033E8-78D4-48A1-92B7-E35C31089BCC}">
      <dgm:prSet/>
      <dgm:spPr/>
      <dgm:t>
        <a:bodyPr/>
        <a:lstStyle/>
        <a:p>
          <a:pPr>
            <a:lnSpc>
              <a:spcPct val="100000"/>
            </a:lnSpc>
            <a:defRPr cap="all"/>
          </a:pPr>
          <a:r>
            <a:rPr lang="en-US" dirty="0"/>
            <a:t>Opening Date: Q1 2025</a:t>
          </a:r>
        </a:p>
      </dgm:t>
    </dgm:pt>
    <dgm:pt modelId="{87B5BDDC-D485-47F3-BA30-F1A13E8A653A}" type="parTrans" cxnId="{43CEA647-C48F-486A-89BF-68BC3B8CB19E}">
      <dgm:prSet/>
      <dgm:spPr/>
      <dgm:t>
        <a:bodyPr/>
        <a:lstStyle/>
        <a:p>
          <a:endParaRPr lang="en-US"/>
        </a:p>
      </dgm:t>
    </dgm:pt>
    <dgm:pt modelId="{9463571F-23AC-4067-855A-F8EBE721D4CD}" type="sibTrans" cxnId="{43CEA647-C48F-486A-89BF-68BC3B8CB19E}">
      <dgm:prSet/>
      <dgm:spPr/>
      <dgm:t>
        <a:bodyPr/>
        <a:lstStyle/>
        <a:p>
          <a:endParaRPr lang="en-US"/>
        </a:p>
      </dgm:t>
    </dgm:pt>
    <dgm:pt modelId="{0059316D-F7D6-4533-B580-B1ADE3D19DA5}">
      <dgm:prSet/>
      <dgm:spPr/>
      <dgm:t>
        <a:bodyPr/>
        <a:lstStyle/>
        <a:p>
          <a:pPr>
            <a:lnSpc>
              <a:spcPct val="100000"/>
            </a:lnSpc>
            <a:defRPr cap="all"/>
          </a:pPr>
          <a:r>
            <a:rPr lang="en-US"/>
            <a:t>Location: Orlando, FL</a:t>
          </a:r>
        </a:p>
      </dgm:t>
    </dgm:pt>
    <dgm:pt modelId="{93DB6F60-D6CA-41B8-81E4-42884C4C1C77}" type="parTrans" cxnId="{46A592CC-9BEC-4EAF-9613-03C998E28317}">
      <dgm:prSet/>
      <dgm:spPr/>
      <dgm:t>
        <a:bodyPr/>
        <a:lstStyle/>
        <a:p>
          <a:endParaRPr lang="en-US"/>
        </a:p>
      </dgm:t>
    </dgm:pt>
    <dgm:pt modelId="{43BA83D4-9D05-4B5D-B8EB-9F514D8D4C1F}" type="sibTrans" cxnId="{46A592CC-9BEC-4EAF-9613-03C998E28317}">
      <dgm:prSet/>
      <dgm:spPr/>
      <dgm:t>
        <a:bodyPr/>
        <a:lstStyle/>
        <a:p>
          <a:endParaRPr lang="en-US"/>
        </a:p>
      </dgm:t>
    </dgm:pt>
    <dgm:pt modelId="{5E7264EE-427B-4913-B71F-B3E63AFB6C48}">
      <dgm:prSet/>
      <dgm:spPr/>
      <dgm:t>
        <a:bodyPr/>
        <a:lstStyle/>
        <a:p>
          <a:pPr>
            <a:lnSpc>
              <a:spcPct val="100000"/>
            </a:lnSpc>
            <a:defRPr cap="all"/>
          </a:pPr>
          <a:r>
            <a:rPr lang="en-US"/>
            <a:t>Cost: $5,000,000</a:t>
          </a:r>
        </a:p>
      </dgm:t>
    </dgm:pt>
    <dgm:pt modelId="{ABC4C24D-9FA3-41DB-9194-2391C57AF279}" type="parTrans" cxnId="{48225008-823B-4700-9EDA-67F0FD92D839}">
      <dgm:prSet/>
      <dgm:spPr/>
      <dgm:t>
        <a:bodyPr/>
        <a:lstStyle/>
        <a:p>
          <a:endParaRPr lang="en-US"/>
        </a:p>
      </dgm:t>
    </dgm:pt>
    <dgm:pt modelId="{4B25527B-057D-450B-A9AC-55485060361E}" type="sibTrans" cxnId="{48225008-823B-4700-9EDA-67F0FD92D839}">
      <dgm:prSet/>
      <dgm:spPr/>
      <dgm:t>
        <a:bodyPr/>
        <a:lstStyle/>
        <a:p>
          <a:endParaRPr lang="en-US"/>
        </a:p>
      </dgm:t>
    </dgm:pt>
    <dgm:pt modelId="{A9CB35AD-C8B4-4AB3-AD57-9216DD77E477}">
      <dgm:prSet/>
      <dgm:spPr/>
      <dgm:t>
        <a:bodyPr/>
        <a:lstStyle/>
        <a:p>
          <a:pPr>
            <a:lnSpc>
              <a:spcPct val="100000"/>
            </a:lnSpc>
            <a:defRPr cap="all"/>
          </a:pPr>
          <a:r>
            <a:rPr lang="en-US"/>
            <a:t>Cookie Capacity: $100,000 cookies per day</a:t>
          </a:r>
        </a:p>
      </dgm:t>
    </dgm:pt>
    <dgm:pt modelId="{35295AB2-B2BF-4C2E-8C4D-6460BFFAE068}" type="parTrans" cxnId="{507422AD-561A-4A1B-AFF6-FC3E2F298E05}">
      <dgm:prSet/>
      <dgm:spPr/>
      <dgm:t>
        <a:bodyPr/>
        <a:lstStyle/>
        <a:p>
          <a:endParaRPr lang="en-US"/>
        </a:p>
      </dgm:t>
    </dgm:pt>
    <dgm:pt modelId="{AED12D9A-2D6F-4800-8109-154FE509184C}" type="sibTrans" cxnId="{507422AD-561A-4A1B-AFF6-FC3E2F298E05}">
      <dgm:prSet/>
      <dgm:spPr/>
      <dgm:t>
        <a:bodyPr/>
        <a:lstStyle/>
        <a:p>
          <a:endParaRPr lang="en-US"/>
        </a:p>
      </dgm:t>
    </dgm:pt>
    <dgm:pt modelId="{187CFD01-0E3A-45A6-A31A-DCCE2D2B0666}" type="pres">
      <dgm:prSet presAssocID="{1C472FDD-4466-4047-A7A3-8554BD706AAF}" presName="root" presStyleCnt="0">
        <dgm:presLayoutVars>
          <dgm:dir/>
          <dgm:resizeHandles val="exact"/>
        </dgm:presLayoutVars>
      </dgm:prSet>
      <dgm:spPr/>
    </dgm:pt>
    <dgm:pt modelId="{FF037CB0-48E0-42FE-B023-3405AA1F7664}" type="pres">
      <dgm:prSet presAssocID="{A9C033E8-78D4-48A1-92B7-E35C31089BCC}" presName="compNode" presStyleCnt="0"/>
      <dgm:spPr/>
    </dgm:pt>
    <dgm:pt modelId="{F03DA058-4C88-4B3D-A295-0777E5285D2E}" type="pres">
      <dgm:prSet presAssocID="{A9C033E8-78D4-48A1-92B7-E35C31089BCC}" presName="iconBgRect" presStyleLbl="bgShp" presStyleIdx="0" presStyleCnt="4"/>
      <dgm:spPr/>
    </dgm:pt>
    <dgm:pt modelId="{9D2FC938-D666-4996-951C-C1B3E2CE06C9}" type="pres">
      <dgm:prSet presAssocID="{A9C033E8-78D4-48A1-92B7-E35C31089BC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ily Calendar"/>
        </a:ext>
      </dgm:extLst>
    </dgm:pt>
    <dgm:pt modelId="{EB70FF78-E91E-4981-B9C5-0E008A981FC0}" type="pres">
      <dgm:prSet presAssocID="{A9C033E8-78D4-48A1-92B7-E35C31089BCC}" presName="spaceRect" presStyleCnt="0"/>
      <dgm:spPr/>
    </dgm:pt>
    <dgm:pt modelId="{BCD82384-74B2-4EA6-92A8-6862078119CE}" type="pres">
      <dgm:prSet presAssocID="{A9C033E8-78D4-48A1-92B7-E35C31089BCC}" presName="textRect" presStyleLbl="revTx" presStyleIdx="0" presStyleCnt="4">
        <dgm:presLayoutVars>
          <dgm:chMax val="1"/>
          <dgm:chPref val="1"/>
        </dgm:presLayoutVars>
      </dgm:prSet>
      <dgm:spPr/>
    </dgm:pt>
    <dgm:pt modelId="{84B03FE9-C142-4BB8-9756-3A4E4B808F6C}" type="pres">
      <dgm:prSet presAssocID="{9463571F-23AC-4067-855A-F8EBE721D4CD}" presName="sibTrans" presStyleCnt="0"/>
      <dgm:spPr/>
    </dgm:pt>
    <dgm:pt modelId="{D82F3D80-CAA8-4CE5-869A-3BA3C590B7FA}" type="pres">
      <dgm:prSet presAssocID="{0059316D-F7D6-4533-B580-B1ADE3D19DA5}" presName="compNode" presStyleCnt="0"/>
      <dgm:spPr/>
    </dgm:pt>
    <dgm:pt modelId="{0EF5F265-9DA9-43DC-907F-35C24BAA6E35}" type="pres">
      <dgm:prSet presAssocID="{0059316D-F7D6-4533-B580-B1ADE3D19DA5}" presName="iconBgRect" presStyleLbl="bgShp" presStyleIdx="1" presStyleCnt="4"/>
      <dgm:spPr/>
    </dgm:pt>
    <dgm:pt modelId="{4FA0DF35-1C54-4112-B194-F7C8CC9BF9CD}" type="pres">
      <dgm:prSet presAssocID="{0059316D-F7D6-4533-B580-B1ADE3D19DA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rker"/>
        </a:ext>
      </dgm:extLst>
    </dgm:pt>
    <dgm:pt modelId="{ED542882-1861-470D-8D1F-AE7C2BA5AD46}" type="pres">
      <dgm:prSet presAssocID="{0059316D-F7D6-4533-B580-B1ADE3D19DA5}" presName="spaceRect" presStyleCnt="0"/>
      <dgm:spPr/>
    </dgm:pt>
    <dgm:pt modelId="{7B2ADE4B-B4CD-402C-8D26-C61FD4F7F1F6}" type="pres">
      <dgm:prSet presAssocID="{0059316D-F7D6-4533-B580-B1ADE3D19DA5}" presName="textRect" presStyleLbl="revTx" presStyleIdx="1" presStyleCnt="4">
        <dgm:presLayoutVars>
          <dgm:chMax val="1"/>
          <dgm:chPref val="1"/>
        </dgm:presLayoutVars>
      </dgm:prSet>
      <dgm:spPr/>
    </dgm:pt>
    <dgm:pt modelId="{3B35666D-BA9E-40F9-9BC6-ACAD2E875000}" type="pres">
      <dgm:prSet presAssocID="{43BA83D4-9D05-4B5D-B8EB-9F514D8D4C1F}" presName="sibTrans" presStyleCnt="0"/>
      <dgm:spPr/>
    </dgm:pt>
    <dgm:pt modelId="{0E3E35C8-AFB5-40C0-ABAE-E9012C94A783}" type="pres">
      <dgm:prSet presAssocID="{5E7264EE-427B-4913-B71F-B3E63AFB6C48}" presName="compNode" presStyleCnt="0"/>
      <dgm:spPr/>
    </dgm:pt>
    <dgm:pt modelId="{28162107-0D1C-428C-9E9F-916AC73A4162}" type="pres">
      <dgm:prSet presAssocID="{5E7264EE-427B-4913-B71F-B3E63AFB6C48}" presName="iconBgRect" presStyleLbl="bgShp" presStyleIdx="2" presStyleCnt="4"/>
      <dgm:spPr/>
    </dgm:pt>
    <dgm:pt modelId="{CFE9387B-1A11-4D51-BDEF-2A8CE0E8CD01}" type="pres">
      <dgm:prSet presAssocID="{5E7264EE-427B-4913-B71F-B3E63AFB6C4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oney"/>
        </a:ext>
      </dgm:extLst>
    </dgm:pt>
    <dgm:pt modelId="{0D4B58F6-EFCB-4344-A06F-5FA05B498E05}" type="pres">
      <dgm:prSet presAssocID="{5E7264EE-427B-4913-B71F-B3E63AFB6C48}" presName="spaceRect" presStyleCnt="0"/>
      <dgm:spPr/>
    </dgm:pt>
    <dgm:pt modelId="{6F11F782-FAEF-45A6-90E4-DCD319CD746B}" type="pres">
      <dgm:prSet presAssocID="{5E7264EE-427B-4913-B71F-B3E63AFB6C48}" presName="textRect" presStyleLbl="revTx" presStyleIdx="2" presStyleCnt="4">
        <dgm:presLayoutVars>
          <dgm:chMax val="1"/>
          <dgm:chPref val="1"/>
        </dgm:presLayoutVars>
      </dgm:prSet>
      <dgm:spPr/>
    </dgm:pt>
    <dgm:pt modelId="{311B4385-0973-4617-BB8C-3408C1643752}" type="pres">
      <dgm:prSet presAssocID="{4B25527B-057D-450B-A9AC-55485060361E}" presName="sibTrans" presStyleCnt="0"/>
      <dgm:spPr/>
    </dgm:pt>
    <dgm:pt modelId="{48C08AB2-EBFB-4E4E-B054-04CE23A9F5FA}" type="pres">
      <dgm:prSet presAssocID="{A9CB35AD-C8B4-4AB3-AD57-9216DD77E477}" presName="compNode" presStyleCnt="0"/>
      <dgm:spPr/>
    </dgm:pt>
    <dgm:pt modelId="{79385BEC-38F8-47AC-856F-AC795A90BC97}" type="pres">
      <dgm:prSet presAssocID="{A9CB35AD-C8B4-4AB3-AD57-9216DD77E477}" presName="iconBgRect" presStyleLbl="bgShp" presStyleIdx="3" presStyleCnt="4"/>
      <dgm:spPr/>
    </dgm:pt>
    <dgm:pt modelId="{F455B816-D3F2-49BF-BC80-60E31826CC8D}" type="pres">
      <dgm:prSet presAssocID="{A9CB35AD-C8B4-4AB3-AD57-9216DD77E47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Gingerbread Cookie"/>
        </a:ext>
      </dgm:extLst>
    </dgm:pt>
    <dgm:pt modelId="{48B4BD5C-5257-4DCF-A2DC-ABFDB66A58A2}" type="pres">
      <dgm:prSet presAssocID="{A9CB35AD-C8B4-4AB3-AD57-9216DD77E477}" presName="spaceRect" presStyleCnt="0"/>
      <dgm:spPr/>
    </dgm:pt>
    <dgm:pt modelId="{93805FA7-D161-43B4-AD49-3BAC64E2AFB4}" type="pres">
      <dgm:prSet presAssocID="{A9CB35AD-C8B4-4AB3-AD57-9216DD77E477}" presName="textRect" presStyleLbl="revTx" presStyleIdx="3" presStyleCnt="4">
        <dgm:presLayoutVars>
          <dgm:chMax val="1"/>
          <dgm:chPref val="1"/>
        </dgm:presLayoutVars>
      </dgm:prSet>
      <dgm:spPr/>
    </dgm:pt>
  </dgm:ptLst>
  <dgm:cxnLst>
    <dgm:cxn modelId="{48225008-823B-4700-9EDA-67F0FD92D839}" srcId="{1C472FDD-4466-4047-A7A3-8554BD706AAF}" destId="{5E7264EE-427B-4913-B71F-B3E63AFB6C48}" srcOrd="2" destOrd="0" parTransId="{ABC4C24D-9FA3-41DB-9194-2391C57AF279}" sibTransId="{4B25527B-057D-450B-A9AC-55485060361E}"/>
    <dgm:cxn modelId="{43CEA647-C48F-486A-89BF-68BC3B8CB19E}" srcId="{1C472FDD-4466-4047-A7A3-8554BD706AAF}" destId="{A9C033E8-78D4-48A1-92B7-E35C31089BCC}" srcOrd="0" destOrd="0" parTransId="{87B5BDDC-D485-47F3-BA30-F1A13E8A653A}" sibTransId="{9463571F-23AC-4067-855A-F8EBE721D4CD}"/>
    <dgm:cxn modelId="{EF217669-587E-4EF0-AA7E-F071D51E96A7}" type="presOf" srcId="{A9CB35AD-C8B4-4AB3-AD57-9216DD77E477}" destId="{93805FA7-D161-43B4-AD49-3BAC64E2AFB4}" srcOrd="0" destOrd="0" presId="urn:microsoft.com/office/officeart/2018/5/layout/IconCircleLabelList"/>
    <dgm:cxn modelId="{B2F03554-15C6-4E81-9E78-D37FEB500C36}" type="presOf" srcId="{0059316D-F7D6-4533-B580-B1ADE3D19DA5}" destId="{7B2ADE4B-B4CD-402C-8D26-C61FD4F7F1F6}" srcOrd="0" destOrd="0" presId="urn:microsoft.com/office/officeart/2018/5/layout/IconCircleLabelList"/>
    <dgm:cxn modelId="{7E8C6193-37E3-4CBE-96EE-A7B28B955090}" type="presOf" srcId="{1C472FDD-4466-4047-A7A3-8554BD706AAF}" destId="{187CFD01-0E3A-45A6-A31A-DCCE2D2B0666}" srcOrd="0" destOrd="0" presId="urn:microsoft.com/office/officeart/2018/5/layout/IconCircleLabelList"/>
    <dgm:cxn modelId="{507422AD-561A-4A1B-AFF6-FC3E2F298E05}" srcId="{1C472FDD-4466-4047-A7A3-8554BD706AAF}" destId="{A9CB35AD-C8B4-4AB3-AD57-9216DD77E477}" srcOrd="3" destOrd="0" parTransId="{35295AB2-B2BF-4C2E-8C4D-6460BFFAE068}" sibTransId="{AED12D9A-2D6F-4800-8109-154FE509184C}"/>
    <dgm:cxn modelId="{96A120C2-007B-43A1-9AC0-DF6AAE0F0F3E}" type="presOf" srcId="{5E7264EE-427B-4913-B71F-B3E63AFB6C48}" destId="{6F11F782-FAEF-45A6-90E4-DCD319CD746B}" srcOrd="0" destOrd="0" presId="urn:microsoft.com/office/officeart/2018/5/layout/IconCircleLabelList"/>
    <dgm:cxn modelId="{46A592CC-9BEC-4EAF-9613-03C998E28317}" srcId="{1C472FDD-4466-4047-A7A3-8554BD706AAF}" destId="{0059316D-F7D6-4533-B580-B1ADE3D19DA5}" srcOrd="1" destOrd="0" parTransId="{93DB6F60-D6CA-41B8-81E4-42884C4C1C77}" sibTransId="{43BA83D4-9D05-4B5D-B8EB-9F514D8D4C1F}"/>
    <dgm:cxn modelId="{141461F1-BDB5-4B96-BFF8-2E49D4F4AAFC}" type="presOf" srcId="{A9C033E8-78D4-48A1-92B7-E35C31089BCC}" destId="{BCD82384-74B2-4EA6-92A8-6862078119CE}" srcOrd="0" destOrd="0" presId="urn:microsoft.com/office/officeart/2018/5/layout/IconCircleLabelList"/>
    <dgm:cxn modelId="{433D6470-4A56-42C6-81D5-98A57FC47734}" type="presParOf" srcId="{187CFD01-0E3A-45A6-A31A-DCCE2D2B0666}" destId="{FF037CB0-48E0-42FE-B023-3405AA1F7664}" srcOrd="0" destOrd="0" presId="urn:microsoft.com/office/officeart/2018/5/layout/IconCircleLabelList"/>
    <dgm:cxn modelId="{DF3D4126-7728-48C1-A0A8-00C78439FEBE}" type="presParOf" srcId="{FF037CB0-48E0-42FE-B023-3405AA1F7664}" destId="{F03DA058-4C88-4B3D-A295-0777E5285D2E}" srcOrd="0" destOrd="0" presId="urn:microsoft.com/office/officeart/2018/5/layout/IconCircleLabelList"/>
    <dgm:cxn modelId="{3231C71E-AA26-42B0-BB43-1F005B95EFC0}" type="presParOf" srcId="{FF037CB0-48E0-42FE-B023-3405AA1F7664}" destId="{9D2FC938-D666-4996-951C-C1B3E2CE06C9}" srcOrd="1" destOrd="0" presId="urn:microsoft.com/office/officeart/2018/5/layout/IconCircleLabelList"/>
    <dgm:cxn modelId="{E4C86886-9AA9-40F8-8371-21A18C300F33}" type="presParOf" srcId="{FF037CB0-48E0-42FE-B023-3405AA1F7664}" destId="{EB70FF78-E91E-4981-B9C5-0E008A981FC0}" srcOrd="2" destOrd="0" presId="urn:microsoft.com/office/officeart/2018/5/layout/IconCircleLabelList"/>
    <dgm:cxn modelId="{78A92187-95C1-40C9-B130-0EC3B40C91E3}" type="presParOf" srcId="{FF037CB0-48E0-42FE-B023-3405AA1F7664}" destId="{BCD82384-74B2-4EA6-92A8-6862078119CE}" srcOrd="3" destOrd="0" presId="urn:microsoft.com/office/officeart/2018/5/layout/IconCircleLabelList"/>
    <dgm:cxn modelId="{03810E02-89B1-4FDB-BA6D-9922CF9A8FDA}" type="presParOf" srcId="{187CFD01-0E3A-45A6-A31A-DCCE2D2B0666}" destId="{84B03FE9-C142-4BB8-9756-3A4E4B808F6C}" srcOrd="1" destOrd="0" presId="urn:microsoft.com/office/officeart/2018/5/layout/IconCircleLabelList"/>
    <dgm:cxn modelId="{7EE0A368-FE86-40D9-9907-A3A02FAD3E87}" type="presParOf" srcId="{187CFD01-0E3A-45A6-A31A-DCCE2D2B0666}" destId="{D82F3D80-CAA8-4CE5-869A-3BA3C590B7FA}" srcOrd="2" destOrd="0" presId="urn:microsoft.com/office/officeart/2018/5/layout/IconCircleLabelList"/>
    <dgm:cxn modelId="{E1F84C5D-2B98-431B-BBF4-F07F7CD87904}" type="presParOf" srcId="{D82F3D80-CAA8-4CE5-869A-3BA3C590B7FA}" destId="{0EF5F265-9DA9-43DC-907F-35C24BAA6E35}" srcOrd="0" destOrd="0" presId="urn:microsoft.com/office/officeart/2018/5/layout/IconCircleLabelList"/>
    <dgm:cxn modelId="{2C66C663-B672-459B-B12A-E810ACBD16CE}" type="presParOf" srcId="{D82F3D80-CAA8-4CE5-869A-3BA3C590B7FA}" destId="{4FA0DF35-1C54-4112-B194-F7C8CC9BF9CD}" srcOrd="1" destOrd="0" presId="urn:microsoft.com/office/officeart/2018/5/layout/IconCircleLabelList"/>
    <dgm:cxn modelId="{1F37BDDA-A780-4792-9FF9-D499A1A38743}" type="presParOf" srcId="{D82F3D80-CAA8-4CE5-869A-3BA3C590B7FA}" destId="{ED542882-1861-470D-8D1F-AE7C2BA5AD46}" srcOrd="2" destOrd="0" presId="urn:microsoft.com/office/officeart/2018/5/layout/IconCircleLabelList"/>
    <dgm:cxn modelId="{EEA8EB20-C609-4D01-8C0D-680145FAB039}" type="presParOf" srcId="{D82F3D80-CAA8-4CE5-869A-3BA3C590B7FA}" destId="{7B2ADE4B-B4CD-402C-8D26-C61FD4F7F1F6}" srcOrd="3" destOrd="0" presId="urn:microsoft.com/office/officeart/2018/5/layout/IconCircleLabelList"/>
    <dgm:cxn modelId="{D164587C-D229-4B97-BCE9-B0C6DC6CDD88}" type="presParOf" srcId="{187CFD01-0E3A-45A6-A31A-DCCE2D2B0666}" destId="{3B35666D-BA9E-40F9-9BC6-ACAD2E875000}" srcOrd="3" destOrd="0" presId="urn:microsoft.com/office/officeart/2018/5/layout/IconCircleLabelList"/>
    <dgm:cxn modelId="{C4105E4E-1175-4303-81C0-25F5BEE5D46A}" type="presParOf" srcId="{187CFD01-0E3A-45A6-A31A-DCCE2D2B0666}" destId="{0E3E35C8-AFB5-40C0-ABAE-E9012C94A783}" srcOrd="4" destOrd="0" presId="urn:microsoft.com/office/officeart/2018/5/layout/IconCircleLabelList"/>
    <dgm:cxn modelId="{49176E1A-BFE1-44E0-A362-945B3C49C786}" type="presParOf" srcId="{0E3E35C8-AFB5-40C0-ABAE-E9012C94A783}" destId="{28162107-0D1C-428C-9E9F-916AC73A4162}" srcOrd="0" destOrd="0" presId="urn:microsoft.com/office/officeart/2018/5/layout/IconCircleLabelList"/>
    <dgm:cxn modelId="{7C1069BF-DA86-4DF8-A9CC-69D280C556BE}" type="presParOf" srcId="{0E3E35C8-AFB5-40C0-ABAE-E9012C94A783}" destId="{CFE9387B-1A11-4D51-BDEF-2A8CE0E8CD01}" srcOrd="1" destOrd="0" presId="urn:microsoft.com/office/officeart/2018/5/layout/IconCircleLabelList"/>
    <dgm:cxn modelId="{F7336375-52DB-4D35-920F-0101F1869A6C}" type="presParOf" srcId="{0E3E35C8-AFB5-40C0-ABAE-E9012C94A783}" destId="{0D4B58F6-EFCB-4344-A06F-5FA05B498E05}" srcOrd="2" destOrd="0" presId="urn:microsoft.com/office/officeart/2018/5/layout/IconCircleLabelList"/>
    <dgm:cxn modelId="{9E271467-3C2F-4284-A5A3-564B5330B671}" type="presParOf" srcId="{0E3E35C8-AFB5-40C0-ABAE-E9012C94A783}" destId="{6F11F782-FAEF-45A6-90E4-DCD319CD746B}" srcOrd="3" destOrd="0" presId="urn:microsoft.com/office/officeart/2018/5/layout/IconCircleLabelList"/>
    <dgm:cxn modelId="{2EB83805-6A56-4463-85E7-5A39B43D58EA}" type="presParOf" srcId="{187CFD01-0E3A-45A6-A31A-DCCE2D2B0666}" destId="{311B4385-0973-4617-BB8C-3408C1643752}" srcOrd="5" destOrd="0" presId="urn:microsoft.com/office/officeart/2018/5/layout/IconCircleLabelList"/>
    <dgm:cxn modelId="{698EE84E-7C40-41C5-9FD2-BD8910170357}" type="presParOf" srcId="{187CFD01-0E3A-45A6-A31A-DCCE2D2B0666}" destId="{48C08AB2-EBFB-4E4E-B054-04CE23A9F5FA}" srcOrd="6" destOrd="0" presId="urn:microsoft.com/office/officeart/2018/5/layout/IconCircleLabelList"/>
    <dgm:cxn modelId="{F28B201D-4678-4D86-8666-1172AF067D69}" type="presParOf" srcId="{48C08AB2-EBFB-4E4E-B054-04CE23A9F5FA}" destId="{79385BEC-38F8-47AC-856F-AC795A90BC97}" srcOrd="0" destOrd="0" presId="urn:microsoft.com/office/officeart/2018/5/layout/IconCircleLabelList"/>
    <dgm:cxn modelId="{CAC42818-E17C-4126-A66D-18BBD09D2D46}" type="presParOf" srcId="{48C08AB2-EBFB-4E4E-B054-04CE23A9F5FA}" destId="{F455B816-D3F2-49BF-BC80-60E31826CC8D}" srcOrd="1" destOrd="0" presId="urn:microsoft.com/office/officeart/2018/5/layout/IconCircleLabelList"/>
    <dgm:cxn modelId="{7A504D0D-E17F-439E-9C27-F07EB1E1D02E}" type="presParOf" srcId="{48C08AB2-EBFB-4E4E-B054-04CE23A9F5FA}" destId="{48B4BD5C-5257-4DCF-A2DC-ABFDB66A58A2}" srcOrd="2" destOrd="0" presId="urn:microsoft.com/office/officeart/2018/5/layout/IconCircleLabelList"/>
    <dgm:cxn modelId="{4805E2A2-510C-46E4-B0FF-A35F0D8EBA00}" type="presParOf" srcId="{48C08AB2-EBFB-4E4E-B054-04CE23A9F5FA}" destId="{93805FA7-D161-43B4-AD49-3BAC64E2AFB4}"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3DA058-4C88-4B3D-A295-0777E5285D2E}">
      <dsp:nvSpPr>
        <dsp:cNvPr id="0" name=""/>
        <dsp:cNvSpPr/>
      </dsp:nvSpPr>
      <dsp:spPr>
        <a:xfrm>
          <a:off x="295596" y="611614"/>
          <a:ext cx="915714" cy="915714"/>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D2FC938-D666-4996-951C-C1B3E2CE06C9}">
      <dsp:nvSpPr>
        <dsp:cNvPr id="0" name=""/>
        <dsp:cNvSpPr/>
      </dsp:nvSpPr>
      <dsp:spPr>
        <a:xfrm>
          <a:off x="490748" y="806766"/>
          <a:ext cx="525410" cy="5254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CD82384-74B2-4EA6-92A8-6862078119CE}">
      <dsp:nvSpPr>
        <dsp:cNvPr id="0" name=""/>
        <dsp:cNvSpPr/>
      </dsp:nvSpPr>
      <dsp:spPr>
        <a:xfrm>
          <a:off x="2868" y="1812551"/>
          <a:ext cx="1501171" cy="600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defRPr cap="all"/>
          </a:pPr>
          <a:r>
            <a:rPr lang="en-US" sz="1200" kern="1200" dirty="0"/>
            <a:t>Opening Date: Q1 2025</a:t>
          </a:r>
        </a:p>
      </dsp:txBody>
      <dsp:txXfrm>
        <a:off x="2868" y="1812551"/>
        <a:ext cx="1501171" cy="600468"/>
      </dsp:txXfrm>
    </dsp:sp>
    <dsp:sp modelId="{0EF5F265-9DA9-43DC-907F-35C24BAA6E35}">
      <dsp:nvSpPr>
        <dsp:cNvPr id="0" name=""/>
        <dsp:cNvSpPr/>
      </dsp:nvSpPr>
      <dsp:spPr>
        <a:xfrm>
          <a:off x="2059473" y="611614"/>
          <a:ext cx="915714" cy="915714"/>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A0DF35-1C54-4112-B194-F7C8CC9BF9CD}">
      <dsp:nvSpPr>
        <dsp:cNvPr id="0" name=""/>
        <dsp:cNvSpPr/>
      </dsp:nvSpPr>
      <dsp:spPr>
        <a:xfrm>
          <a:off x="2254625" y="806766"/>
          <a:ext cx="525410" cy="5254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B2ADE4B-B4CD-402C-8D26-C61FD4F7F1F6}">
      <dsp:nvSpPr>
        <dsp:cNvPr id="0" name=""/>
        <dsp:cNvSpPr/>
      </dsp:nvSpPr>
      <dsp:spPr>
        <a:xfrm>
          <a:off x="1766745" y="1812551"/>
          <a:ext cx="1501171" cy="600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defRPr cap="all"/>
          </a:pPr>
          <a:r>
            <a:rPr lang="en-US" sz="1200" kern="1200"/>
            <a:t>Location: Orlando, FL</a:t>
          </a:r>
        </a:p>
      </dsp:txBody>
      <dsp:txXfrm>
        <a:off x="1766745" y="1812551"/>
        <a:ext cx="1501171" cy="600468"/>
      </dsp:txXfrm>
    </dsp:sp>
    <dsp:sp modelId="{28162107-0D1C-428C-9E9F-916AC73A4162}">
      <dsp:nvSpPr>
        <dsp:cNvPr id="0" name=""/>
        <dsp:cNvSpPr/>
      </dsp:nvSpPr>
      <dsp:spPr>
        <a:xfrm>
          <a:off x="3823350" y="611614"/>
          <a:ext cx="915714" cy="915714"/>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FE9387B-1A11-4D51-BDEF-2A8CE0E8CD01}">
      <dsp:nvSpPr>
        <dsp:cNvPr id="0" name=""/>
        <dsp:cNvSpPr/>
      </dsp:nvSpPr>
      <dsp:spPr>
        <a:xfrm>
          <a:off x="4018502" y="806766"/>
          <a:ext cx="525410" cy="5254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F11F782-FAEF-45A6-90E4-DCD319CD746B}">
      <dsp:nvSpPr>
        <dsp:cNvPr id="0" name=""/>
        <dsp:cNvSpPr/>
      </dsp:nvSpPr>
      <dsp:spPr>
        <a:xfrm>
          <a:off x="3530622" y="1812551"/>
          <a:ext cx="1501171" cy="600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defRPr cap="all"/>
          </a:pPr>
          <a:r>
            <a:rPr lang="en-US" sz="1200" kern="1200"/>
            <a:t>Cost: $5,000,000</a:t>
          </a:r>
        </a:p>
      </dsp:txBody>
      <dsp:txXfrm>
        <a:off x="3530622" y="1812551"/>
        <a:ext cx="1501171" cy="600468"/>
      </dsp:txXfrm>
    </dsp:sp>
    <dsp:sp modelId="{79385BEC-38F8-47AC-856F-AC795A90BC97}">
      <dsp:nvSpPr>
        <dsp:cNvPr id="0" name=""/>
        <dsp:cNvSpPr/>
      </dsp:nvSpPr>
      <dsp:spPr>
        <a:xfrm>
          <a:off x="5587227" y="611614"/>
          <a:ext cx="915714" cy="915714"/>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55B816-D3F2-49BF-BC80-60E31826CC8D}">
      <dsp:nvSpPr>
        <dsp:cNvPr id="0" name=""/>
        <dsp:cNvSpPr/>
      </dsp:nvSpPr>
      <dsp:spPr>
        <a:xfrm>
          <a:off x="5782379" y="806766"/>
          <a:ext cx="525410" cy="52541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3805FA7-D161-43B4-AD49-3BAC64E2AFB4}">
      <dsp:nvSpPr>
        <dsp:cNvPr id="0" name=""/>
        <dsp:cNvSpPr/>
      </dsp:nvSpPr>
      <dsp:spPr>
        <a:xfrm>
          <a:off x="5294498" y="1812551"/>
          <a:ext cx="1501171" cy="600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defRPr cap="all"/>
          </a:pPr>
          <a:r>
            <a:rPr lang="en-US" sz="1200" kern="1200"/>
            <a:t>Cookie Capacity: $100,000 cookies per day</a:t>
          </a:r>
        </a:p>
      </dsp:txBody>
      <dsp:txXfrm>
        <a:off x="5294498" y="1812551"/>
        <a:ext cx="1501171" cy="600468"/>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jpeg>
</file>

<file path=ppt/media/image15.jpg>
</file>

<file path=ppt/media/image16.jpeg>
</file>

<file path=ppt/media/image2.jpeg>
</file>

<file path=ppt/media/image3.jpe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B56B25-689E-4B8C-BCD0-104D1CEDE019}" type="datetimeFigureOut">
              <a:rPr lang="en-US" smtClean="0"/>
              <a:t>9/18/2024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D184A9-69A4-41E3-AE79-6EEC56E77A56}" type="slidenum">
              <a:rPr lang="en-US" smtClean="0"/>
              <a:t>‹#›</a:t>
            </a:fld>
            <a:endParaRPr lang="en-US"/>
          </a:p>
        </p:txBody>
      </p:sp>
    </p:spTree>
    <p:extLst>
      <p:ext uri="{BB962C8B-B14F-4D97-AF65-F5344CB8AC3E}">
        <p14:creationId xmlns:p14="http://schemas.microsoft.com/office/powerpoint/2010/main" val="894858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0D184A9-69A4-41E3-AE79-6EEC56E77A56}" type="slidenum">
              <a:rPr lang="en-US" smtClean="0"/>
              <a:t>4</a:t>
            </a:fld>
            <a:endParaRPr lang="en-US"/>
          </a:p>
        </p:txBody>
      </p:sp>
    </p:spTree>
    <p:extLst>
      <p:ext uri="{BB962C8B-B14F-4D97-AF65-F5344CB8AC3E}">
        <p14:creationId xmlns:p14="http://schemas.microsoft.com/office/powerpoint/2010/main" val="4213266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4FBBA-44E4-01CE-9B98-A824CF859D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4ECBEF3-1418-7844-AEC4-4EAC891D6F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E60680E-E0F7-8150-A9BD-F8A4C89EA99F}"/>
              </a:ext>
            </a:extLst>
          </p:cNvPr>
          <p:cNvSpPr>
            <a:spLocks noGrp="1"/>
          </p:cNvSpPr>
          <p:nvPr>
            <p:ph type="dt" sz="half" idx="10"/>
          </p:nvPr>
        </p:nvSpPr>
        <p:spPr/>
        <p:txBody>
          <a:bodyPr/>
          <a:lstStyle/>
          <a:p>
            <a:fld id="{7C8C8887-B01A-421F-8863-891D26362E4B}" type="datetime1">
              <a:rPr lang="en-US" smtClean="0"/>
              <a:t>9/18/2024</a:t>
            </a:fld>
            <a:endParaRPr lang="en-US"/>
          </a:p>
        </p:txBody>
      </p:sp>
      <p:sp>
        <p:nvSpPr>
          <p:cNvPr id="5" name="Footer Placeholder 4">
            <a:extLst>
              <a:ext uri="{FF2B5EF4-FFF2-40B4-BE49-F238E27FC236}">
                <a16:creationId xmlns:a16="http://schemas.microsoft.com/office/drawing/2014/main" id="{E6B3C98D-C858-4DFD-3715-752A64294AC9}"/>
              </a:ext>
            </a:extLst>
          </p:cNvPr>
          <p:cNvSpPr>
            <a:spLocks noGrp="1"/>
          </p:cNvSpPr>
          <p:nvPr>
            <p:ph type="ftr" sz="quarter" idx="11"/>
          </p:nvPr>
        </p:nvSpPr>
        <p:spPr/>
        <p:txBody>
          <a:bodyPr/>
          <a:lstStyle/>
          <a:p>
            <a:r>
              <a:rPr lang="en-US"/>
              <a:t>©2024 Erik Varga Developer | https://github.com/Erik-Varga</a:t>
            </a:r>
          </a:p>
        </p:txBody>
      </p:sp>
      <p:sp>
        <p:nvSpPr>
          <p:cNvPr id="6" name="Slide Number Placeholder 5">
            <a:extLst>
              <a:ext uri="{FF2B5EF4-FFF2-40B4-BE49-F238E27FC236}">
                <a16:creationId xmlns:a16="http://schemas.microsoft.com/office/drawing/2014/main" id="{68013C3C-3376-2A50-200E-6543B51818F1}"/>
              </a:ext>
            </a:extLst>
          </p:cNvPr>
          <p:cNvSpPr>
            <a:spLocks noGrp="1"/>
          </p:cNvSpPr>
          <p:nvPr>
            <p:ph type="sldNum" sz="quarter" idx="12"/>
          </p:nvPr>
        </p:nvSpPr>
        <p:spPr/>
        <p:txBody>
          <a:bodyPr/>
          <a:lstStyle/>
          <a:p>
            <a:fld id="{A3273B10-A432-4E15-A1A3-0D0B0425C413}" type="slidenum">
              <a:rPr lang="en-US" smtClean="0"/>
              <a:t>‹#›</a:t>
            </a:fld>
            <a:endParaRPr lang="en-US"/>
          </a:p>
        </p:txBody>
      </p:sp>
    </p:spTree>
    <p:extLst>
      <p:ext uri="{BB962C8B-B14F-4D97-AF65-F5344CB8AC3E}">
        <p14:creationId xmlns:p14="http://schemas.microsoft.com/office/powerpoint/2010/main" val="572289168"/>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66B53-B76B-1197-5E59-14264356D76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03A47E-4A42-6966-4833-BD50BE06B81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34BBCF-D4BC-87EE-6B34-F0FED6175F51}"/>
              </a:ext>
            </a:extLst>
          </p:cNvPr>
          <p:cNvSpPr>
            <a:spLocks noGrp="1"/>
          </p:cNvSpPr>
          <p:nvPr>
            <p:ph type="dt" sz="half" idx="10"/>
          </p:nvPr>
        </p:nvSpPr>
        <p:spPr/>
        <p:txBody>
          <a:bodyPr/>
          <a:lstStyle/>
          <a:p>
            <a:fld id="{C8C0DDC1-39CF-4C29-BC3A-A944E159ED70}" type="datetime1">
              <a:rPr lang="en-US" smtClean="0"/>
              <a:t>9/18/2024</a:t>
            </a:fld>
            <a:endParaRPr lang="en-US"/>
          </a:p>
        </p:txBody>
      </p:sp>
      <p:sp>
        <p:nvSpPr>
          <p:cNvPr id="5" name="Footer Placeholder 4">
            <a:extLst>
              <a:ext uri="{FF2B5EF4-FFF2-40B4-BE49-F238E27FC236}">
                <a16:creationId xmlns:a16="http://schemas.microsoft.com/office/drawing/2014/main" id="{6EC163E1-669F-97F6-5D24-4EACC1354B23}"/>
              </a:ext>
            </a:extLst>
          </p:cNvPr>
          <p:cNvSpPr>
            <a:spLocks noGrp="1"/>
          </p:cNvSpPr>
          <p:nvPr>
            <p:ph type="ftr" sz="quarter" idx="11"/>
          </p:nvPr>
        </p:nvSpPr>
        <p:spPr/>
        <p:txBody>
          <a:bodyPr/>
          <a:lstStyle/>
          <a:p>
            <a:r>
              <a:rPr lang="en-US"/>
              <a:t>©2024 Erik Varga Developer | https://github.com/Erik-Varga</a:t>
            </a:r>
          </a:p>
        </p:txBody>
      </p:sp>
      <p:sp>
        <p:nvSpPr>
          <p:cNvPr id="6" name="Slide Number Placeholder 5">
            <a:extLst>
              <a:ext uri="{FF2B5EF4-FFF2-40B4-BE49-F238E27FC236}">
                <a16:creationId xmlns:a16="http://schemas.microsoft.com/office/drawing/2014/main" id="{8B5799AD-93FD-10B1-9BF6-FF6361911B41}"/>
              </a:ext>
            </a:extLst>
          </p:cNvPr>
          <p:cNvSpPr>
            <a:spLocks noGrp="1"/>
          </p:cNvSpPr>
          <p:nvPr>
            <p:ph type="sldNum" sz="quarter" idx="12"/>
          </p:nvPr>
        </p:nvSpPr>
        <p:spPr/>
        <p:txBody>
          <a:bodyPr/>
          <a:lstStyle/>
          <a:p>
            <a:fld id="{A3273B10-A432-4E15-A1A3-0D0B0425C413}" type="slidenum">
              <a:rPr lang="en-US" smtClean="0"/>
              <a:t>‹#›</a:t>
            </a:fld>
            <a:endParaRPr lang="en-US"/>
          </a:p>
        </p:txBody>
      </p:sp>
    </p:spTree>
    <p:extLst>
      <p:ext uri="{BB962C8B-B14F-4D97-AF65-F5344CB8AC3E}">
        <p14:creationId xmlns:p14="http://schemas.microsoft.com/office/powerpoint/2010/main" val="1923671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D5CE5F-679A-5A29-113A-F68F944C64B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0672F7-7112-E009-8457-8E62C6585F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867E3D-656D-4E36-7DA1-FE3BD2BC9B1B}"/>
              </a:ext>
            </a:extLst>
          </p:cNvPr>
          <p:cNvSpPr>
            <a:spLocks noGrp="1"/>
          </p:cNvSpPr>
          <p:nvPr>
            <p:ph type="dt" sz="half" idx="10"/>
          </p:nvPr>
        </p:nvSpPr>
        <p:spPr/>
        <p:txBody>
          <a:bodyPr/>
          <a:lstStyle/>
          <a:p>
            <a:fld id="{2C57BB72-EEDC-4BE2-8F8D-BFC3DCA70923}" type="datetime1">
              <a:rPr lang="en-US" smtClean="0"/>
              <a:t>9/18/2024</a:t>
            </a:fld>
            <a:endParaRPr lang="en-US"/>
          </a:p>
        </p:txBody>
      </p:sp>
      <p:sp>
        <p:nvSpPr>
          <p:cNvPr id="5" name="Footer Placeholder 4">
            <a:extLst>
              <a:ext uri="{FF2B5EF4-FFF2-40B4-BE49-F238E27FC236}">
                <a16:creationId xmlns:a16="http://schemas.microsoft.com/office/drawing/2014/main" id="{FC87BFD0-123E-6458-1893-B586B6BDC8D4}"/>
              </a:ext>
            </a:extLst>
          </p:cNvPr>
          <p:cNvSpPr>
            <a:spLocks noGrp="1"/>
          </p:cNvSpPr>
          <p:nvPr>
            <p:ph type="ftr" sz="quarter" idx="11"/>
          </p:nvPr>
        </p:nvSpPr>
        <p:spPr/>
        <p:txBody>
          <a:bodyPr/>
          <a:lstStyle/>
          <a:p>
            <a:r>
              <a:rPr lang="en-US"/>
              <a:t>©2024 Erik Varga Developer | https://github.com/Erik-Varga</a:t>
            </a:r>
          </a:p>
        </p:txBody>
      </p:sp>
      <p:sp>
        <p:nvSpPr>
          <p:cNvPr id="6" name="Slide Number Placeholder 5">
            <a:extLst>
              <a:ext uri="{FF2B5EF4-FFF2-40B4-BE49-F238E27FC236}">
                <a16:creationId xmlns:a16="http://schemas.microsoft.com/office/drawing/2014/main" id="{83E32166-4988-A01C-84C3-6571C2D8BFBF}"/>
              </a:ext>
            </a:extLst>
          </p:cNvPr>
          <p:cNvSpPr>
            <a:spLocks noGrp="1"/>
          </p:cNvSpPr>
          <p:nvPr>
            <p:ph type="sldNum" sz="quarter" idx="12"/>
          </p:nvPr>
        </p:nvSpPr>
        <p:spPr/>
        <p:txBody>
          <a:bodyPr/>
          <a:lstStyle/>
          <a:p>
            <a:fld id="{A3273B10-A432-4E15-A1A3-0D0B0425C413}" type="slidenum">
              <a:rPr lang="en-US" smtClean="0"/>
              <a:t>‹#›</a:t>
            </a:fld>
            <a:endParaRPr lang="en-US"/>
          </a:p>
        </p:txBody>
      </p:sp>
    </p:spTree>
    <p:extLst>
      <p:ext uri="{BB962C8B-B14F-4D97-AF65-F5344CB8AC3E}">
        <p14:creationId xmlns:p14="http://schemas.microsoft.com/office/powerpoint/2010/main" val="1692907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B58D4-DABC-59B8-180A-420837D3BB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19C4A5-DBE2-2CEC-FF05-C0231DAF58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CAD1AD-62B4-910C-900B-5F23BBCC2AC0}"/>
              </a:ext>
            </a:extLst>
          </p:cNvPr>
          <p:cNvSpPr>
            <a:spLocks noGrp="1"/>
          </p:cNvSpPr>
          <p:nvPr>
            <p:ph type="dt" sz="half" idx="10"/>
          </p:nvPr>
        </p:nvSpPr>
        <p:spPr/>
        <p:txBody>
          <a:bodyPr/>
          <a:lstStyle/>
          <a:p>
            <a:fld id="{27F7F1BC-1F33-44C2-B9FC-DAAA6378DCF7}" type="datetime1">
              <a:rPr lang="en-US" smtClean="0"/>
              <a:t>9/18/2024</a:t>
            </a:fld>
            <a:endParaRPr lang="en-US"/>
          </a:p>
        </p:txBody>
      </p:sp>
      <p:sp>
        <p:nvSpPr>
          <p:cNvPr id="5" name="Footer Placeholder 4">
            <a:extLst>
              <a:ext uri="{FF2B5EF4-FFF2-40B4-BE49-F238E27FC236}">
                <a16:creationId xmlns:a16="http://schemas.microsoft.com/office/drawing/2014/main" id="{26277F28-473B-59A6-6170-4AA435BBCD2F}"/>
              </a:ext>
            </a:extLst>
          </p:cNvPr>
          <p:cNvSpPr>
            <a:spLocks noGrp="1"/>
          </p:cNvSpPr>
          <p:nvPr>
            <p:ph type="ftr" sz="quarter" idx="11"/>
          </p:nvPr>
        </p:nvSpPr>
        <p:spPr/>
        <p:txBody>
          <a:bodyPr/>
          <a:lstStyle/>
          <a:p>
            <a:r>
              <a:rPr lang="en-US"/>
              <a:t>©2024 Erik Varga Developer | https://github.com/Erik-Varga</a:t>
            </a:r>
          </a:p>
        </p:txBody>
      </p:sp>
      <p:sp>
        <p:nvSpPr>
          <p:cNvPr id="6" name="Slide Number Placeholder 5">
            <a:extLst>
              <a:ext uri="{FF2B5EF4-FFF2-40B4-BE49-F238E27FC236}">
                <a16:creationId xmlns:a16="http://schemas.microsoft.com/office/drawing/2014/main" id="{39A0397D-7DEC-D5A4-7008-5CEB81371DCD}"/>
              </a:ext>
            </a:extLst>
          </p:cNvPr>
          <p:cNvSpPr>
            <a:spLocks noGrp="1"/>
          </p:cNvSpPr>
          <p:nvPr>
            <p:ph type="sldNum" sz="quarter" idx="12"/>
          </p:nvPr>
        </p:nvSpPr>
        <p:spPr/>
        <p:txBody>
          <a:bodyPr/>
          <a:lstStyle/>
          <a:p>
            <a:fld id="{A3273B10-A432-4E15-A1A3-0D0B0425C413}" type="slidenum">
              <a:rPr lang="en-US" smtClean="0"/>
              <a:t>‹#›</a:t>
            </a:fld>
            <a:endParaRPr lang="en-US"/>
          </a:p>
        </p:txBody>
      </p:sp>
      <p:pic>
        <p:nvPicPr>
          <p:cNvPr id="8" name="Picture 7" descr="A logo for a bakery&#10;&#10;Description automatically generated">
            <a:extLst>
              <a:ext uri="{FF2B5EF4-FFF2-40B4-BE49-F238E27FC236}">
                <a16:creationId xmlns:a16="http://schemas.microsoft.com/office/drawing/2014/main" id="{532B2112-DBF1-EB3D-C754-434E51DC572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87495" y="443060"/>
            <a:ext cx="1866305" cy="113300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792020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B6751-AEFE-8292-D668-45379D99C95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6C76DFC-32E8-455E-A371-24B047E5A11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0629517-B19E-F8AD-77CC-F12E1B4487F2}"/>
              </a:ext>
            </a:extLst>
          </p:cNvPr>
          <p:cNvSpPr>
            <a:spLocks noGrp="1"/>
          </p:cNvSpPr>
          <p:nvPr>
            <p:ph type="dt" sz="half" idx="10"/>
          </p:nvPr>
        </p:nvSpPr>
        <p:spPr/>
        <p:txBody>
          <a:bodyPr/>
          <a:lstStyle/>
          <a:p>
            <a:fld id="{D3960FBA-2FB2-4FF2-9FAF-F27C21A66CD8}" type="datetime1">
              <a:rPr lang="en-US" smtClean="0"/>
              <a:t>9/18/2024</a:t>
            </a:fld>
            <a:endParaRPr lang="en-US"/>
          </a:p>
        </p:txBody>
      </p:sp>
      <p:sp>
        <p:nvSpPr>
          <p:cNvPr id="5" name="Footer Placeholder 4">
            <a:extLst>
              <a:ext uri="{FF2B5EF4-FFF2-40B4-BE49-F238E27FC236}">
                <a16:creationId xmlns:a16="http://schemas.microsoft.com/office/drawing/2014/main" id="{D607C12D-9109-EFC7-C9E0-AE12BAB793C9}"/>
              </a:ext>
            </a:extLst>
          </p:cNvPr>
          <p:cNvSpPr>
            <a:spLocks noGrp="1"/>
          </p:cNvSpPr>
          <p:nvPr>
            <p:ph type="ftr" sz="quarter" idx="11"/>
          </p:nvPr>
        </p:nvSpPr>
        <p:spPr/>
        <p:txBody>
          <a:bodyPr/>
          <a:lstStyle/>
          <a:p>
            <a:r>
              <a:rPr lang="en-US"/>
              <a:t>©2024 Erik Varga Developer | https://github.com/Erik-Varga</a:t>
            </a:r>
          </a:p>
        </p:txBody>
      </p:sp>
      <p:sp>
        <p:nvSpPr>
          <p:cNvPr id="6" name="Slide Number Placeholder 5">
            <a:extLst>
              <a:ext uri="{FF2B5EF4-FFF2-40B4-BE49-F238E27FC236}">
                <a16:creationId xmlns:a16="http://schemas.microsoft.com/office/drawing/2014/main" id="{98B607B6-B70B-1524-1537-BCDCB2E7339E}"/>
              </a:ext>
            </a:extLst>
          </p:cNvPr>
          <p:cNvSpPr>
            <a:spLocks noGrp="1"/>
          </p:cNvSpPr>
          <p:nvPr>
            <p:ph type="sldNum" sz="quarter" idx="12"/>
          </p:nvPr>
        </p:nvSpPr>
        <p:spPr/>
        <p:txBody>
          <a:bodyPr/>
          <a:lstStyle/>
          <a:p>
            <a:fld id="{A3273B10-A432-4E15-A1A3-0D0B0425C413}" type="slidenum">
              <a:rPr lang="en-US" smtClean="0"/>
              <a:t>‹#›</a:t>
            </a:fld>
            <a:endParaRPr lang="en-US"/>
          </a:p>
        </p:txBody>
      </p:sp>
    </p:spTree>
    <p:extLst>
      <p:ext uri="{BB962C8B-B14F-4D97-AF65-F5344CB8AC3E}">
        <p14:creationId xmlns:p14="http://schemas.microsoft.com/office/powerpoint/2010/main" val="2037496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EDA51-8B92-C65A-0456-7AB4A422F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492E70-6AC2-C107-F6AF-780A0AB06B1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5DCD95-ABB1-CA11-E971-52448F383AF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198998-4834-D8E0-DC09-66039C4334D3}"/>
              </a:ext>
            </a:extLst>
          </p:cNvPr>
          <p:cNvSpPr>
            <a:spLocks noGrp="1"/>
          </p:cNvSpPr>
          <p:nvPr>
            <p:ph type="dt" sz="half" idx="10"/>
          </p:nvPr>
        </p:nvSpPr>
        <p:spPr/>
        <p:txBody>
          <a:bodyPr/>
          <a:lstStyle/>
          <a:p>
            <a:fld id="{E6EE3867-A355-45AF-BF44-FBECF9B883A4}" type="datetime1">
              <a:rPr lang="en-US" smtClean="0"/>
              <a:t>9/18/2024</a:t>
            </a:fld>
            <a:endParaRPr lang="en-US"/>
          </a:p>
        </p:txBody>
      </p:sp>
      <p:sp>
        <p:nvSpPr>
          <p:cNvPr id="6" name="Footer Placeholder 5">
            <a:extLst>
              <a:ext uri="{FF2B5EF4-FFF2-40B4-BE49-F238E27FC236}">
                <a16:creationId xmlns:a16="http://schemas.microsoft.com/office/drawing/2014/main" id="{938A4ED1-0C1B-812A-621A-7A6620002BF5}"/>
              </a:ext>
            </a:extLst>
          </p:cNvPr>
          <p:cNvSpPr>
            <a:spLocks noGrp="1"/>
          </p:cNvSpPr>
          <p:nvPr>
            <p:ph type="ftr" sz="quarter" idx="11"/>
          </p:nvPr>
        </p:nvSpPr>
        <p:spPr/>
        <p:txBody>
          <a:bodyPr/>
          <a:lstStyle/>
          <a:p>
            <a:r>
              <a:rPr lang="en-US"/>
              <a:t>©2024 Erik Varga Developer | https://github.com/Erik-Varga</a:t>
            </a:r>
          </a:p>
        </p:txBody>
      </p:sp>
      <p:sp>
        <p:nvSpPr>
          <p:cNvPr id="7" name="Slide Number Placeholder 6">
            <a:extLst>
              <a:ext uri="{FF2B5EF4-FFF2-40B4-BE49-F238E27FC236}">
                <a16:creationId xmlns:a16="http://schemas.microsoft.com/office/drawing/2014/main" id="{0A217B6D-B078-67A3-59D0-2D9B2C1F2DD4}"/>
              </a:ext>
            </a:extLst>
          </p:cNvPr>
          <p:cNvSpPr>
            <a:spLocks noGrp="1"/>
          </p:cNvSpPr>
          <p:nvPr>
            <p:ph type="sldNum" sz="quarter" idx="12"/>
          </p:nvPr>
        </p:nvSpPr>
        <p:spPr/>
        <p:txBody>
          <a:bodyPr/>
          <a:lstStyle/>
          <a:p>
            <a:fld id="{A3273B10-A432-4E15-A1A3-0D0B0425C413}" type="slidenum">
              <a:rPr lang="en-US" smtClean="0"/>
              <a:t>‹#›</a:t>
            </a:fld>
            <a:endParaRPr lang="en-US"/>
          </a:p>
        </p:txBody>
      </p:sp>
    </p:spTree>
    <p:extLst>
      <p:ext uri="{BB962C8B-B14F-4D97-AF65-F5344CB8AC3E}">
        <p14:creationId xmlns:p14="http://schemas.microsoft.com/office/powerpoint/2010/main" val="2976965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DC541-58CF-AAB0-9953-0834754641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08A8056-9231-A8A4-16B5-0B37BD7292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94E5A0B-F151-65D7-B3A9-406B19487A0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8BC411-0C7A-4FD8-C44E-E44E746C40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FBFC38-9B7F-6B00-C9BA-C12314DBB1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6BE91A-2EAF-09CB-1F19-CCDD9C369CB0}"/>
              </a:ext>
            </a:extLst>
          </p:cNvPr>
          <p:cNvSpPr>
            <a:spLocks noGrp="1"/>
          </p:cNvSpPr>
          <p:nvPr>
            <p:ph type="dt" sz="half" idx="10"/>
          </p:nvPr>
        </p:nvSpPr>
        <p:spPr/>
        <p:txBody>
          <a:bodyPr/>
          <a:lstStyle/>
          <a:p>
            <a:fld id="{6AB2B25A-B8B1-4D02-9ED3-9AEE6A67CEEE}" type="datetime1">
              <a:rPr lang="en-US" smtClean="0"/>
              <a:t>9/18/2024</a:t>
            </a:fld>
            <a:endParaRPr lang="en-US"/>
          </a:p>
        </p:txBody>
      </p:sp>
      <p:sp>
        <p:nvSpPr>
          <p:cNvPr id="8" name="Footer Placeholder 7">
            <a:extLst>
              <a:ext uri="{FF2B5EF4-FFF2-40B4-BE49-F238E27FC236}">
                <a16:creationId xmlns:a16="http://schemas.microsoft.com/office/drawing/2014/main" id="{D08BB033-47CE-F3F6-9C67-3ABBF494F2E7}"/>
              </a:ext>
            </a:extLst>
          </p:cNvPr>
          <p:cNvSpPr>
            <a:spLocks noGrp="1"/>
          </p:cNvSpPr>
          <p:nvPr>
            <p:ph type="ftr" sz="quarter" idx="11"/>
          </p:nvPr>
        </p:nvSpPr>
        <p:spPr/>
        <p:txBody>
          <a:bodyPr/>
          <a:lstStyle/>
          <a:p>
            <a:r>
              <a:rPr lang="en-US"/>
              <a:t>©2024 Erik Varga Developer | https://github.com/Erik-Varga</a:t>
            </a:r>
          </a:p>
        </p:txBody>
      </p:sp>
      <p:sp>
        <p:nvSpPr>
          <p:cNvPr id="9" name="Slide Number Placeholder 8">
            <a:extLst>
              <a:ext uri="{FF2B5EF4-FFF2-40B4-BE49-F238E27FC236}">
                <a16:creationId xmlns:a16="http://schemas.microsoft.com/office/drawing/2014/main" id="{F28C46A8-7BDA-CA96-47CA-ECB428491BA2}"/>
              </a:ext>
            </a:extLst>
          </p:cNvPr>
          <p:cNvSpPr>
            <a:spLocks noGrp="1"/>
          </p:cNvSpPr>
          <p:nvPr>
            <p:ph type="sldNum" sz="quarter" idx="12"/>
          </p:nvPr>
        </p:nvSpPr>
        <p:spPr/>
        <p:txBody>
          <a:bodyPr/>
          <a:lstStyle/>
          <a:p>
            <a:fld id="{A3273B10-A432-4E15-A1A3-0D0B0425C413}" type="slidenum">
              <a:rPr lang="en-US" smtClean="0"/>
              <a:t>‹#›</a:t>
            </a:fld>
            <a:endParaRPr lang="en-US"/>
          </a:p>
        </p:txBody>
      </p:sp>
    </p:spTree>
    <p:extLst>
      <p:ext uri="{BB962C8B-B14F-4D97-AF65-F5344CB8AC3E}">
        <p14:creationId xmlns:p14="http://schemas.microsoft.com/office/powerpoint/2010/main" val="121729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4FEC0-F76A-D3CD-7027-E64C5C1785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F54D56-F4F4-86EA-FF35-7B2388153BD9}"/>
              </a:ext>
            </a:extLst>
          </p:cNvPr>
          <p:cNvSpPr>
            <a:spLocks noGrp="1"/>
          </p:cNvSpPr>
          <p:nvPr>
            <p:ph type="dt" sz="half" idx="10"/>
          </p:nvPr>
        </p:nvSpPr>
        <p:spPr/>
        <p:txBody>
          <a:bodyPr/>
          <a:lstStyle/>
          <a:p>
            <a:fld id="{B959FBA9-934C-4923-9BA5-50F8BF351D18}" type="datetime1">
              <a:rPr lang="en-US" smtClean="0"/>
              <a:t>9/18/2024</a:t>
            </a:fld>
            <a:endParaRPr lang="en-US"/>
          </a:p>
        </p:txBody>
      </p:sp>
      <p:sp>
        <p:nvSpPr>
          <p:cNvPr id="4" name="Footer Placeholder 3">
            <a:extLst>
              <a:ext uri="{FF2B5EF4-FFF2-40B4-BE49-F238E27FC236}">
                <a16:creationId xmlns:a16="http://schemas.microsoft.com/office/drawing/2014/main" id="{ACBAF053-D0E3-5570-DC29-47E28A17E583}"/>
              </a:ext>
            </a:extLst>
          </p:cNvPr>
          <p:cNvSpPr>
            <a:spLocks noGrp="1"/>
          </p:cNvSpPr>
          <p:nvPr>
            <p:ph type="ftr" sz="quarter" idx="11"/>
          </p:nvPr>
        </p:nvSpPr>
        <p:spPr/>
        <p:txBody>
          <a:bodyPr/>
          <a:lstStyle/>
          <a:p>
            <a:r>
              <a:rPr lang="en-US"/>
              <a:t>©2024 Erik Varga Developer | https://github.com/Erik-Varga</a:t>
            </a:r>
          </a:p>
        </p:txBody>
      </p:sp>
      <p:sp>
        <p:nvSpPr>
          <p:cNvPr id="5" name="Slide Number Placeholder 4">
            <a:extLst>
              <a:ext uri="{FF2B5EF4-FFF2-40B4-BE49-F238E27FC236}">
                <a16:creationId xmlns:a16="http://schemas.microsoft.com/office/drawing/2014/main" id="{1CC2E17E-6BCF-2D90-95C5-E4C431E98E07}"/>
              </a:ext>
            </a:extLst>
          </p:cNvPr>
          <p:cNvSpPr>
            <a:spLocks noGrp="1"/>
          </p:cNvSpPr>
          <p:nvPr>
            <p:ph type="sldNum" sz="quarter" idx="12"/>
          </p:nvPr>
        </p:nvSpPr>
        <p:spPr/>
        <p:txBody>
          <a:bodyPr/>
          <a:lstStyle/>
          <a:p>
            <a:fld id="{A3273B10-A432-4E15-A1A3-0D0B0425C413}" type="slidenum">
              <a:rPr lang="en-US" smtClean="0"/>
              <a:t>‹#›</a:t>
            </a:fld>
            <a:endParaRPr lang="en-US"/>
          </a:p>
        </p:txBody>
      </p:sp>
    </p:spTree>
    <p:extLst>
      <p:ext uri="{BB962C8B-B14F-4D97-AF65-F5344CB8AC3E}">
        <p14:creationId xmlns:p14="http://schemas.microsoft.com/office/powerpoint/2010/main" val="9513902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DFAB3E-EBF2-8019-012B-2154A00EC152}"/>
              </a:ext>
            </a:extLst>
          </p:cNvPr>
          <p:cNvSpPr>
            <a:spLocks noGrp="1"/>
          </p:cNvSpPr>
          <p:nvPr>
            <p:ph type="dt" sz="half" idx="10"/>
          </p:nvPr>
        </p:nvSpPr>
        <p:spPr/>
        <p:txBody>
          <a:bodyPr/>
          <a:lstStyle/>
          <a:p>
            <a:fld id="{CC665972-EBE5-4D6F-947C-E5551C9BD13E}" type="datetime1">
              <a:rPr lang="en-US" smtClean="0"/>
              <a:t>9/18/2024</a:t>
            </a:fld>
            <a:endParaRPr lang="en-US"/>
          </a:p>
        </p:txBody>
      </p:sp>
      <p:sp>
        <p:nvSpPr>
          <p:cNvPr id="3" name="Footer Placeholder 2">
            <a:extLst>
              <a:ext uri="{FF2B5EF4-FFF2-40B4-BE49-F238E27FC236}">
                <a16:creationId xmlns:a16="http://schemas.microsoft.com/office/drawing/2014/main" id="{B5A533CC-809E-50E6-CFE0-B299B54176D2}"/>
              </a:ext>
            </a:extLst>
          </p:cNvPr>
          <p:cNvSpPr>
            <a:spLocks noGrp="1"/>
          </p:cNvSpPr>
          <p:nvPr>
            <p:ph type="ftr" sz="quarter" idx="11"/>
          </p:nvPr>
        </p:nvSpPr>
        <p:spPr/>
        <p:txBody>
          <a:bodyPr/>
          <a:lstStyle/>
          <a:p>
            <a:r>
              <a:rPr lang="en-US"/>
              <a:t>©2024 Erik Varga Developer | https://github.com/Erik-Varga</a:t>
            </a:r>
          </a:p>
        </p:txBody>
      </p:sp>
      <p:sp>
        <p:nvSpPr>
          <p:cNvPr id="4" name="Slide Number Placeholder 3">
            <a:extLst>
              <a:ext uri="{FF2B5EF4-FFF2-40B4-BE49-F238E27FC236}">
                <a16:creationId xmlns:a16="http://schemas.microsoft.com/office/drawing/2014/main" id="{29260355-150D-23A4-7F5B-F33CCA111819}"/>
              </a:ext>
            </a:extLst>
          </p:cNvPr>
          <p:cNvSpPr>
            <a:spLocks noGrp="1"/>
          </p:cNvSpPr>
          <p:nvPr>
            <p:ph type="sldNum" sz="quarter" idx="12"/>
          </p:nvPr>
        </p:nvSpPr>
        <p:spPr/>
        <p:txBody>
          <a:bodyPr/>
          <a:lstStyle/>
          <a:p>
            <a:fld id="{A3273B10-A432-4E15-A1A3-0D0B0425C413}" type="slidenum">
              <a:rPr lang="en-US" smtClean="0"/>
              <a:t>‹#›</a:t>
            </a:fld>
            <a:endParaRPr lang="en-US"/>
          </a:p>
        </p:txBody>
      </p:sp>
    </p:spTree>
    <p:extLst>
      <p:ext uri="{BB962C8B-B14F-4D97-AF65-F5344CB8AC3E}">
        <p14:creationId xmlns:p14="http://schemas.microsoft.com/office/powerpoint/2010/main" val="1129598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4AC13-F645-C68B-A017-080805729B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536E71-1A6B-03DE-6071-A816020751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0023256-CFA7-6C99-684E-87647AC2A5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8C7D01-DF84-B436-8077-CB653A972871}"/>
              </a:ext>
            </a:extLst>
          </p:cNvPr>
          <p:cNvSpPr>
            <a:spLocks noGrp="1"/>
          </p:cNvSpPr>
          <p:nvPr>
            <p:ph type="dt" sz="half" idx="10"/>
          </p:nvPr>
        </p:nvSpPr>
        <p:spPr/>
        <p:txBody>
          <a:bodyPr/>
          <a:lstStyle/>
          <a:p>
            <a:fld id="{E1743E68-A660-4A7D-A371-6C889B2AA837}" type="datetime1">
              <a:rPr lang="en-US" smtClean="0"/>
              <a:t>9/18/2024</a:t>
            </a:fld>
            <a:endParaRPr lang="en-US"/>
          </a:p>
        </p:txBody>
      </p:sp>
      <p:sp>
        <p:nvSpPr>
          <p:cNvPr id="6" name="Footer Placeholder 5">
            <a:extLst>
              <a:ext uri="{FF2B5EF4-FFF2-40B4-BE49-F238E27FC236}">
                <a16:creationId xmlns:a16="http://schemas.microsoft.com/office/drawing/2014/main" id="{13734B92-990C-B0AF-2BBD-E0595ED22F3E}"/>
              </a:ext>
            </a:extLst>
          </p:cNvPr>
          <p:cNvSpPr>
            <a:spLocks noGrp="1"/>
          </p:cNvSpPr>
          <p:nvPr>
            <p:ph type="ftr" sz="quarter" idx="11"/>
          </p:nvPr>
        </p:nvSpPr>
        <p:spPr/>
        <p:txBody>
          <a:bodyPr/>
          <a:lstStyle/>
          <a:p>
            <a:r>
              <a:rPr lang="en-US"/>
              <a:t>©2024 Erik Varga Developer | https://github.com/Erik-Varga</a:t>
            </a:r>
          </a:p>
        </p:txBody>
      </p:sp>
      <p:sp>
        <p:nvSpPr>
          <p:cNvPr id="7" name="Slide Number Placeholder 6">
            <a:extLst>
              <a:ext uri="{FF2B5EF4-FFF2-40B4-BE49-F238E27FC236}">
                <a16:creationId xmlns:a16="http://schemas.microsoft.com/office/drawing/2014/main" id="{7E77B1E7-1F5D-5D46-ED07-6B960E1F99BD}"/>
              </a:ext>
            </a:extLst>
          </p:cNvPr>
          <p:cNvSpPr>
            <a:spLocks noGrp="1"/>
          </p:cNvSpPr>
          <p:nvPr>
            <p:ph type="sldNum" sz="quarter" idx="12"/>
          </p:nvPr>
        </p:nvSpPr>
        <p:spPr/>
        <p:txBody>
          <a:bodyPr/>
          <a:lstStyle/>
          <a:p>
            <a:fld id="{A3273B10-A432-4E15-A1A3-0D0B0425C413}" type="slidenum">
              <a:rPr lang="en-US" smtClean="0"/>
              <a:t>‹#›</a:t>
            </a:fld>
            <a:endParaRPr lang="en-US"/>
          </a:p>
        </p:txBody>
      </p:sp>
    </p:spTree>
    <p:extLst>
      <p:ext uri="{BB962C8B-B14F-4D97-AF65-F5344CB8AC3E}">
        <p14:creationId xmlns:p14="http://schemas.microsoft.com/office/powerpoint/2010/main" val="16930130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0F975-531D-D32B-B8DE-EB13FD12CE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087056-508B-C016-42A9-8D1AA610A2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698CB9E-9531-E356-3E7D-58667A8DA3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854BA2-6CFE-D5E1-0573-F84F2D2EC6F3}"/>
              </a:ext>
            </a:extLst>
          </p:cNvPr>
          <p:cNvSpPr>
            <a:spLocks noGrp="1"/>
          </p:cNvSpPr>
          <p:nvPr>
            <p:ph type="dt" sz="half" idx="10"/>
          </p:nvPr>
        </p:nvSpPr>
        <p:spPr/>
        <p:txBody>
          <a:bodyPr/>
          <a:lstStyle/>
          <a:p>
            <a:fld id="{F336E8C9-F937-4F2D-9A16-CBDEA73E9766}" type="datetime1">
              <a:rPr lang="en-US" smtClean="0"/>
              <a:t>9/18/2024</a:t>
            </a:fld>
            <a:endParaRPr lang="en-US"/>
          </a:p>
        </p:txBody>
      </p:sp>
      <p:sp>
        <p:nvSpPr>
          <p:cNvPr id="6" name="Footer Placeholder 5">
            <a:extLst>
              <a:ext uri="{FF2B5EF4-FFF2-40B4-BE49-F238E27FC236}">
                <a16:creationId xmlns:a16="http://schemas.microsoft.com/office/drawing/2014/main" id="{34CA1C3F-B99C-E2D6-C1FC-B1B66A2FF0FB}"/>
              </a:ext>
            </a:extLst>
          </p:cNvPr>
          <p:cNvSpPr>
            <a:spLocks noGrp="1"/>
          </p:cNvSpPr>
          <p:nvPr>
            <p:ph type="ftr" sz="quarter" idx="11"/>
          </p:nvPr>
        </p:nvSpPr>
        <p:spPr/>
        <p:txBody>
          <a:bodyPr/>
          <a:lstStyle/>
          <a:p>
            <a:r>
              <a:rPr lang="en-US"/>
              <a:t>©2024 Erik Varga Developer | https://github.com/Erik-Varga</a:t>
            </a:r>
          </a:p>
        </p:txBody>
      </p:sp>
      <p:sp>
        <p:nvSpPr>
          <p:cNvPr id="7" name="Slide Number Placeholder 6">
            <a:extLst>
              <a:ext uri="{FF2B5EF4-FFF2-40B4-BE49-F238E27FC236}">
                <a16:creationId xmlns:a16="http://schemas.microsoft.com/office/drawing/2014/main" id="{62F56D4A-82F1-E9CA-9348-708DC88BA9E6}"/>
              </a:ext>
            </a:extLst>
          </p:cNvPr>
          <p:cNvSpPr>
            <a:spLocks noGrp="1"/>
          </p:cNvSpPr>
          <p:nvPr>
            <p:ph type="sldNum" sz="quarter" idx="12"/>
          </p:nvPr>
        </p:nvSpPr>
        <p:spPr/>
        <p:txBody>
          <a:bodyPr/>
          <a:lstStyle/>
          <a:p>
            <a:fld id="{A3273B10-A432-4E15-A1A3-0D0B0425C413}" type="slidenum">
              <a:rPr lang="en-US" smtClean="0"/>
              <a:t>‹#›</a:t>
            </a:fld>
            <a:endParaRPr lang="en-US"/>
          </a:p>
        </p:txBody>
      </p:sp>
    </p:spTree>
    <p:extLst>
      <p:ext uri="{BB962C8B-B14F-4D97-AF65-F5344CB8AC3E}">
        <p14:creationId xmlns:p14="http://schemas.microsoft.com/office/powerpoint/2010/main" val="3014638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22DBB9-26F5-D8AD-54A4-0FAD057A5F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6AB7DA-6662-AF3D-F3EC-985816C7BC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72F02C-5C94-F36E-CFB1-CB81F1C90C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4719FC9-5F33-4E83-AB62-9EDE485133ED}" type="datetime1">
              <a:rPr lang="en-US" smtClean="0"/>
              <a:t>9/18/2024</a:t>
            </a:fld>
            <a:endParaRPr lang="en-US"/>
          </a:p>
        </p:txBody>
      </p:sp>
      <p:sp>
        <p:nvSpPr>
          <p:cNvPr id="5" name="Footer Placeholder 4">
            <a:extLst>
              <a:ext uri="{FF2B5EF4-FFF2-40B4-BE49-F238E27FC236}">
                <a16:creationId xmlns:a16="http://schemas.microsoft.com/office/drawing/2014/main" id="{3EAAF84F-1252-1DB7-22C4-02AEF0BAEA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©2024 Erik Varga Developer | https://github.com/Erik-Varga</a:t>
            </a:r>
          </a:p>
        </p:txBody>
      </p:sp>
      <p:sp>
        <p:nvSpPr>
          <p:cNvPr id="6" name="Slide Number Placeholder 5">
            <a:extLst>
              <a:ext uri="{FF2B5EF4-FFF2-40B4-BE49-F238E27FC236}">
                <a16:creationId xmlns:a16="http://schemas.microsoft.com/office/drawing/2014/main" id="{52DA22A4-9B2A-66C5-8C0B-B2F0515996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3273B10-A432-4E15-A1A3-0D0B0425C413}" type="slidenum">
              <a:rPr lang="en-US" smtClean="0"/>
              <a:t>‹#›</a:t>
            </a:fld>
            <a:endParaRPr lang="en-US"/>
          </a:p>
        </p:txBody>
      </p:sp>
    </p:spTree>
    <p:extLst>
      <p:ext uri="{BB962C8B-B14F-4D97-AF65-F5344CB8AC3E}">
        <p14:creationId xmlns:p14="http://schemas.microsoft.com/office/powerpoint/2010/main" val="22780617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113B1-8D1B-5352-08A4-69B4107659B3}"/>
              </a:ext>
            </a:extLst>
          </p:cNvPr>
          <p:cNvSpPr>
            <a:spLocks noGrp="1"/>
          </p:cNvSpPr>
          <p:nvPr>
            <p:ph type="ctrTitle"/>
          </p:nvPr>
        </p:nvSpPr>
        <p:spPr>
          <a:xfrm>
            <a:off x="762001" y="5074024"/>
            <a:ext cx="10109199" cy="598032"/>
          </a:xfrm>
        </p:spPr>
        <p:txBody>
          <a:bodyPr anchor="ctr">
            <a:normAutofit/>
          </a:bodyPr>
          <a:lstStyle/>
          <a:p>
            <a:pPr algn="l"/>
            <a:r>
              <a:rPr lang="en-US" sz="3600" b="1"/>
              <a:t>Annual Cookie Report</a:t>
            </a:r>
          </a:p>
        </p:txBody>
      </p:sp>
      <p:sp>
        <p:nvSpPr>
          <p:cNvPr id="3" name="Subtitle 2">
            <a:extLst>
              <a:ext uri="{FF2B5EF4-FFF2-40B4-BE49-F238E27FC236}">
                <a16:creationId xmlns:a16="http://schemas.microsoft.com/office/drawing/2014/main" id="{14F4BFFD-4665-5312-5996-25413903AC91}"/>
              </a:ext>
            </a:extLst>
          </p:cNvPr>
          <p:cNvSpPr>
            <a:spLocks noGrp="1"/>
          </p:cNvSpPr>
          <p:nvPr>
            <p:ph type="subTitle" idx="1"/>
          </p:nvPr>
        </p:nvSpPr>
        <p:spPr>
          <a:xfrm>
            <a:off x="762001" y="5672059"/>
            <a:ext cx="10109199" cy="547765"/>
          </a:xfrm>
        </p:spPr>
        <p:txBody>
          <a:bodyPr anchor="t">
            <a:normAutofit/>
          </a:bodyPr>
          <a:lstStyle/>
          <a:p>
            <a:pPr algn="l"/>
            <a:r>
              <a:rPr lang="en-US" sz="1500"/>
              <a:t>Corner Bakery Café</a:t>
            </a:r>
            <a:br>
              <a:rPr lang="en-US" sz="1500"/>
            </a:br>
            <a:endParaRPr lang="en-US" sz="1500"/>
          </a:p>
        </p:txBody>
      </p:sp>
      <p:pic>
        <p:nvPicPr>
          <p:cNvPr id="5" name="Picture 4" descr="Powdered doughnuts with stuffing">
            <a:extLst>
              <a:ext uri="{FF2B5EF4-FFF2-40B4-BE49-F238E27FC236}">
                <a16:creationId xmlns:a16="http://schemas.microsoft.com/office/drawing/2014/main" id="{835A7619-E924-E3E0-709C-B1B97C56E960}"/>
              </a:ext>
            </a:extLst>
          </p:cNvPr>
          <p:cNvPicPr>
            <a:picLocks noChangeAspect="1"/>
          </p:cNvPicPr>
          <p:nvPr/>
        </p:nvPicPr>
        <p:blipFill>
          <a:blip r:embed="rId2"/>
          <a:srcRect l="2486" r="3" b="3"/>
          <a:stretch/>
        </p:blipFill>
        <p:spPr>
          <a:xfrm>
            <a:off x="20" y="-40"/>
            <a:ext cx="6095980" cy="4172827"/>
          </a:xfrm>
          <a:prstGeom prst="rect">
            <a:avLst/>
          </a:prstGeom>
        </p:spPr>
      </p:pic>
      <p:pic>
        <p:nvPicPr>
          <p:cNvPr id="6" name="Picture 5" descr="A logo for a bakery&#10;&#10;Description automatically generated">
            <a:extLst>
              <a:ext uri="{FF2B5EF4-FFF2-40B4-BE49-F238E27FC236}">
                <a16:creationId xmlns:a16="http://schemas.microsoft.com/office/drawing/2014/main" id="{8C63B93E-39F5-6E0C-BB3D-578D1A516530}"/>
              </a:ext>
            </a:extLst>
          </p:cNvPr>
          <p:cNvPicPr>
            <a:picLocks noChangeAspect="1"/>
          </p:cNvPicPr>
          <p:nvPr/>
        </p:nvPicPr>
        <p:blipFill>
          <a:blip r:embed="rId3">
            <a:extLst>
              <a:ext uri="{28A0092B-C50C-407E-A947-70E740481C1C}">
                <a14:useLocalDpi xmlns:a14="http://schemas.microsoft.com/office/drawing/2010/main" val="0"/>
              </a:ext>
            </a:extLst>
          </a:blip>
          <a:srcRect l="5738" r="5513" b="-1"/>
          <a:stretch/>
        </p:blipFill>
        <p:spPr>
          <a:xfrm>
            <a:off x="6096000" y="-43"/>
            <a:ext cx="6096000" cy="4172829"/>
          </a:xfrm>
          <a:prstGeom prst="rect">
            <a:avLst/>
          </a:prstGeom>
        </p:spPr>
      </p:pic>
      <p:cxnSp>
        <p:nvCxnSpPr>
          <p:cNvPr id="29" name="Straight Connector 28">
            <a:extLst>
              <a:ext uri="{FF2B5EF4-FFF2-40B4-BE49-F238E27FC236}">
                <a16:creationId xmlns:a16="http://schemas.microsoft.com/office/drawing/2014/main" id="{7667AA61-5C27-F30F-D229-06CBE5709F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1" y="4811517"/>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Footer Placeholder 16">
            <a:extLst>
              <a:ext uri="{FF2B5EF4-FFF2-40B4-BE49-F238E27FC236}">
                <a16:creationId xmlns:a16="http://schemas.microsoft.com/office/drawing/2014/main" id="{7FCB7A54-B586-4719-AEFA-607B61B8B491}"/>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dirty="0"/>
              <a:t>©2024 Erik Varga Developer | https://github.com/Erik-Varga</a:t>
            </a:r>
            <a:endParaRPr lang="en-US"/>
          </a:p>
        </p:txBody>
      </p:sp>
    </p:spTree>
    <p:extLst>
      <p:ext uri="{BB962C8B-B14F-4D97-AF65-F5344CB8AC3E}">
        <p14:creationId xmlns:p14="http://schemas.microsoft.com/office/powerpoint/2010/main" val="207359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CAEEE73-2A45-FE5E-30A5-7FEB234C88D3}"/>
              </a:ext>
            </a:extLst>
          </p:cNvPr>
          <p:cNvSpPr>
            <a:spLocks noGrp="1"/>
          </p:cNvSpPr>
          <p:nvPr>
            <p:ph type="title"/>
          </p:nvPr>
        </p:nvSpPr>
        <p:spPr>
          <a:xfrm>
            <a:off x="4553733" y="2544106"/>
            <a:ext cx="6798541" cy="707887"/>
          </a:xfrm>
        </p:spPr>
        <p:txBody>
          <a:bodyPr vert="horz" lIns="91440" tIns="45720" rIns="91440" bIns="45720" rtlCol="0" anchor="b">
            <a:normAutofit/>
          </a:bodyPr>
          <a:lstStyle/>
          <a:p>
            <a:r>
              <a:rPr lang="en-US" sz="4000" dirty="0"/>
              <a:t>New Cookie Factory</a:t>
            </a:r>
          </a:p>
        </p:txBody>
      </p:sp>
      <p:pic>
        <p:nvPicPr>
          <p:cNvPr id="6" name="Picture 5" descr="Chocolate chip cookies on wire rack">
            <a:extLst>
              <a:ext uri="{FF2B5EF4-FFF2-40B4-BE49-F238E27FC236}">
                <a16:creationId xmlns:a16="http://schemas.microsoft.com/office/drawing/2014/main" id="{EA309F34-E1A7-8335-CF22-9E0B03475FC2}"/>
              </a:ext>
            </a:extLst>
          </p:cNvPr>
          <p:cNvPicPr>
            <a:picLocks noChangeAspect="1"/>
          </p:cNvPicPr>
          <p:nvPr/>
        </p:nvPicPr>
        <p:blipFill>
          <a:blip r:embed="rId2">
            <a:extLst>
              <a:ext uri="{28A0092B-C50C-407E-A947-70E740481C1C}">
                <a14:useLocalDpi xmlns:a14="http://schemas.microsoft.com/office/drawing/2010/main" val="0"/>
              </a:ext>
            </a:extLst>
          </a:blip>
          <a:srcRect l="4153" r="4153"/>
          <a:stretch/>
        </p:blipFill>
        <p:spPr>
          <a:xfrm>
            <a:off x="1" y="10"/>
            <a:ext cx="3873829" cy="6857990"/>
          </a:xfrm>
          <a:prstGeom prst="rect">
            <a:avLst/>
          </a:prstGeom>
          <a:effectLst/>
        </p:spPr>
      </p:pic>
      <p:sp>
        <p:nvSpPr>
          <p:cNvPr id="3" name="TextBox 2">
            <a:extLst>
              <a:ext uri="{FF2B5EF4-FFF2-40B4-BE49-F238E27FC236}">
                <a16:creationId xmlns:a16="http://schemas.microsoft.com/office/drawing/2014/main" id="{33287039-C262-E500-A755-282BA8BD482D}"/>
              </a:ext>
            </a:extLst>
          </p:cNvPr>
          <p:cNvSpPr txBox="1"/>
          <p:nvPr/>
        </p:nvSpPr>
        <p:spPr>
          <a:xfrm>
            <a:off x="4553733" y="673963"/>
            <a:ext cx="3873829" cy="707886"/>
          </a:xfrm>
          <a:prstGeom prst="rect">
            <a:avLst/>
          </a:prstGeom>
          <a:noFill/>
        </p:spPr>
        <p:txBody>
          <a:bodyPr wrap="square" rtlCol="0">
            <a:spAutoFit/>
          </a:bodyPr>
          <a:lstStyle/>
          <a:p>
            <a:pPr>
              <a:spcAft>
                <a:spcPts val="600"/>
              </a:spcAft>
            </a:pPr>
            <a:r>
              <a:rPr lang="en-US" sz="4000" dirty="0">
                <a:solidFill>
                  <a:srgbClr val="FF0000"/>
                </a:solidFill>
                <a:latin typeface="Aptos ExtraBold" panose="020B0004020202020204" pitchFamily="34" charset="0"/>
              </a:rPr>
              <a:t>Confidential</a:t>
            </a:r>
          </a:p>
        </p:txBody>
      </p:sp>
      <p:graphicFrame>
        <p:nvGraphicFramePr>
          <p:cNvPr id="2" name="Content Placeholder 1">
            <a:extLst>
              <a:ext uri="{FF2B5EF4-FFF2-40B4-BE49-F238E27FC236}">
                <a16:creationId xmlns:a16="http://schemas.microsoft.com/office/drawing/2014/main" id="{7678B5CE-9987-5A06-7169-6D6839440D6C}"/>
              </a:ext>
            </a:extLst>
          </p:cNvPr>
          <p:cNvGraphicFramePr>
            <a:graphicFrameLocks noGrp="1"/>
          </p:cNvGraphicFramePr>
          <p:nvPr>
            <p:ph idx="1"/>
            <p:extLst>
              <p:ext uri="{D42A27DB-BD31-4B8C-83A1-F6EECF244321}">
                <p14:modId xmlns:p14="http://schemas.microsoft.com/office/powerpoint/2010/main" val="1827765001"/>
              </p:ext>
            </p:extLst>
          </p:nvPr>
        </p:nvGraphicFramePr>
        <p:xfrm>
          <a:off x="4553734" y="3090412"/>
          <a:ext cx="6798539" cy="30246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descr="A logo for a bakery&#10;&#10;Description automatically generated">
            <a:extLst>
              <a:ext uri="{FF2B5EF4-FFF2-40B4-BE49-F238E27FC236}">
                <a16:creationId xmlns:a16="http://schemas.microsoft.com/office/drawing/2014/main" id="{F388080C-BE7C-B296-44C6-9EA1B98AC6B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487495" y="443060"/>
            <a:ext cx="1866305" cy="113300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12" name="Footer Placeholder 11">
            <a:extLst>
              <a:ext uri="{FF2B5EF4-FFF2-40B4-BE49-F238E27FC236}">
                <a16:creationId xmlns:a16="http://schemas.microsoft.com/office/drawing/2014/main" id="{F00C2695-1045-AD26-7BC5-0D66732D6C78}"/>
              </a:ext>
            </a:extLst>
          </p:cNvPr>
          <p:cNvSpPr>
            <a:spLocks noGrp="1"/>
          </p:cNvSpPr>
          <p:nvPr>
            <p:ph type="ftr" sz="quarter" idx="11"/>
          </p:nvPr>
        </p:nvSpPr>
        <p:spPr/>
        <p:txBody>
          <a:bodyPr/>
          <a:lstStyle/>
          <a:p>
            <a:r>
              <a:rPr lang="en-US" dirty="0"/>
              <a:t>©2024 Erik Varga Developer | https://github.com/Erik-Varga</a:t>
            </a:r>
          </a:p>
        </p:txBody>
      </p:sp>
    </p:spTree>
    <p:extLst>
      <p:ext uri="{BB962C8B-B14F-4D97-AF65-F5344CB8AC3E}">
        <p14:creationId xmlns:p14="http://schemas.microsoft.com/office/powerpoint/2010/main" val="2516317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137DC96-6082-D8B7-1BE9-DBC49C3100C3}"/>
              </a:ext>
            </a:extLst>
          </p:cNvPr>
          <p:cNvSpPr>
            <a:spLocks noGrp="1"/>
          </p:cNvSpPr>
          <p:nvPr>
            <p:ph type="title"/>
          </p:nvPr>
        </p:nvSpPr>
        <p:spPr>
          <a:xfrm>
            <a:off x="1137034" y="609600"/>
            <a:ext cx="4784796" cy="1330840"/>
          </a:xfrm>
        </p:spPr>
        <p:txBody>
          <a:bodyPr>
            <a:normAutofit/>
          </a:bodyPr>
          <a:lstStyle/>
          <a:p>
            <a:r>
              <a:rPr lang="en-US"/>
              <a:t>Cookie Market</a:t>
            </a:r>
            <a:endParaRPr lang="en-US" dirty="0"/>
          </a:p>
        </p:txBody>
      </p:sp>
      <p:sp>
        <p:nvSpPr>
          <p:cNvPr id="3" name="Content Placeholder 2">
            <a:extLst>
              <a:ext uri="{FF2B5EF4-FFF2-40B4-BE49-F238E27FC236}">
                <a16:creationId xmlns:a16="http://schemas.microsoft.com/office/drawing/2014/main" id="{2242D7D6-0009-3756-1AFF-4755B1FD7FFA}"/>
              </a:ext>
            </a:extLst>
          </p:cNvPr>
          <p:cNvSpPr>
            <a:spLocks noGrp="1"/>
          </p:cNvSpPr>
          <p:nvPr>
            <p:ph idx="1"/>
          </p:nvPr>
        </p:nvSpPr>
        <p:spPr>
          <a:xfrm>
            <a:off x="1137034" y="2194102"/>
            <a:ext cx="4438036" cy="3908585"/>
          </a:xfrm>
        </p:spPr>
        <p:txBody>
          <a:bodyPr>
            <a:normAutofit/>
          </a:bodyPr>
          <a:lstStyle/>
          <a:p>
            <a:r>
              <a:rPr lang="en-US" sz="2000" b="0" i="0" dirty="0">
                <a:effectLst/>
                <a:latin typeface="itcfranklingothicstd-book"/>
              </a:rPr>
              <a:t>Florida was the dominant regional market in 2024. </a:t>
            </a:r>
          </a:p>
          <a:p>
            <a:r>
              <a:rPr lang="en-US" sz="2000" b="0" i="0" dirty="0">
                <a:effectLst/>
                <a:latin typeface="itcfranklingothicstd-book"/>
              </a:rPr>
              <a:t>Rising consumption of milk biscuits, especially among working class population in U.S. and Canada will drive the regional market further. </a:t>
            </a:r>
          </a:p>
          <a:p>
            <a:r>
              <a:rPr lang="en-US" sz="2000" b="0" i="0" dirty="0">
                <a:effectLst/>
                <a:latin typeface="itcfranklingothicstd-book"/>
              </a:rPr>
              <a:t>Moreover, availability of flavors, such as buttercream, chocolate, and peanut butter, is expected to contribute to the growth.</a:t>
            </a:r>
            <a:endParaRPr lang="en-US" sz="2000" dirty="0"/>
          </a:p>
        </p:txBody>
      </p:sp>
      <p:sp>
        <p:nvSpPr>
          <p:cNvPr id="4" name="Footer Placeholder 3">
            <a:extLst>
              <a:ext uri="{FF2B5EF4-FFF2-40B4-BE49-F238E27FC236}">
                <a16:creationId xmlns:a16="http://schemas.microsoft.com/office/drawing/2014/main" id="{2C910346-85FB-D998-CFA5-DA0E36DB0366}"/>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sz="1000"/>
              <a:t>©2024 Erik Varga Developer | https://github.com/Erik-Varga</a:t>
            </a:r>
          </a:p>
        </p:txBody>
      </p:sp>
      <p:graphicFrame>
        <p:nvGraphicFramePr>
          <p:cNvPr id="5" name="Content Placeholder 12">
            <a:extLst>
              <a:ext uri="{FF2B5EF4-FFF2-40B4-BE49-F238E27FC236}">
                <a16:creationId xmlns:a16="http://schemas.microsoft.com/office/drawing/2014/main" id="{658AC380-2360-8BE8-3EA9-2267D62A57A1}"/>
              </a:ext>
            </a:extLst>
          </p:cNvPr>
          <p:cNvGraphicFramePr>
            <a:graphicFrameLocks/>
          </p:cNvGraphicFramePr>
          <p:nvPr>
            <p:extLst>
              <p:ext uri="{D42A27DB-BD31-4B8C-83A1-F6EECF244321}">
                <p14:modId xmlns:p14="http://schemas.microsoft.com/office/powerpoint/2010/main" val="2754556548"/>
              </p:ext>
            </p:extLst>
          </p:nvPr>
        </p:nvGraphicFramePr>
        <p:xfrm>
          <a:off x="6880610" y="2194102"/>
          <a:ext cx="4737650" cy="3969101"/>
        </p:xfrm>
        <a:graphic>
          <a:graphicData uri="http://schemas.openxmlformats.org/drawingml/2006/chart">
            <c:chart xmlns:c="http://schemas.openxmlformats.org/drawingml/2006/chart" xmlns:r="http://schemas.openxmlformats.org/officeDocument/2006/relationships" r:id="rId2"/>
          </a:graphicData>
        </a:graphic>
      </p:graphicFrame>
      <p:pic>
        <p:nvPicPr>
          <p:cNvPr id="6" name="Picture 5" descr="A logo for a bakery&#10;&#10;Description automatically generated">
            <a:extLst>
              <a:ext uri="{FF2B5EF4-FFF2-40B4-BE49-F238E27FC236}">
                <a16:creationId xmlns:a16="http://schemas.microsoft.com/office/drawing/2014/main" id="{B29A55CC-EFC0-17AD-0992-FD5890FD95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87495" y="443060"/>
            <a:ext cx="1866305" cy="113300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843367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6FACB3C-9069-4791-BC5C-0DB7CD19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1F2038E-D777-4B76-81DD-DD13EE91B9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CAEEE73-2A45-FE5E-30A5-7FEB234C88D3}"/>
              </a:ext>
            </a:extLst>
          </p:cNvPr>
          <p:cNvSpPr>
            <a:spLocks noGrp="1"/>
          </p:cNvSpPr>
          <p:nvPr>
            <p:ph type="title"/>
          </p:nvPr>
        </p:nvSpPr>
        <p:spPr>
          <a:xfrm>
            <a:off x="804672" y="802955"/>
            <a:ext cx="4766330" cy="1454051"/>
          </a:xfrm>
        </p:spPr>
        <p:txBody>
          <a:bodyPr vert="horz" lIns="91440" tIns="45720" rIns="91440" bIns="45720" rtlCol="0" anchor="ctr">
            <a:normAutofit/>
          </a:bodyPr>
          <a:lstStyle/>
          <a:p>
            <a:r>
              <a:rPr lang="en-US" sz="3600" kern="1200" dirty="0">
                <a:solidFill>
                  <a:schemeClr val="tx2"/>
                </a:solidFill>
                <a:latin typeface="+mj-lt"/>
                <a:ea typeface="+mj-ea"/>
                <a:cs typeface="+mj-cs"/>
              </a:rPr>
              <a:t>Sales Revenue</a:t>
            </a:r>
          </a:p>
        </p:txBody>
      </p:sp>
      <p:sp>
        <p:nvSpPr>
          <p:cNvPr id="2" name="TextBox 1">
            <a:extLst>
              <a:ext uri="{FF2B5EF4-FFF2-40B4-BE49-F238E27FC236}">
                <a16:creationId xmlns:a16="http://schemas.microsoft.com/office/drawing/2014/main" id="{ED68F7F5-576D-724E-27BD-5E801CB155A4}"/>
              </a:ext>
            </a:extLst>
          </p:cNvPr>
          <p:cNvSpPr txBox="1"/>
          <p:nvPr/>
        </p:nvSpPr>
        <p:spPr>
          <a:xfrm>
            <a:off x="804672" y="2421683"/>
            <a:ext cx="4765949" cy="3353476"/>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b="0" i="0" dirty="0">
                <a:solidFill>
                  <a:schemeClr val="tx2"/>
                </a:solidFill>
                <a:effectLst/>
              </a:rPr>
              <a:t>Rolled cookies segment generated the largest revenue of USD 5 million in 2024. </a:t>
            </a:r>
          </a:p>
          <a:p>
            <a:pPr indent="-228600">
              <a:lnSpc>
                <a:spcPct val="90000"/>
              </a:lnSpc>
              <a:spcAft>
                <a:spcPts val="600"/>
              </a:spcAft>
              <a:buFont typeface="Arial" panose="020B0604020202020204" pitchFamily="34" charset="0"/>
              <a:buChar char="•"/>
            </a:pPr>
            <a:r>
              <a:rPr lang="en-US" b="0" i="0" dirty="0">
                <a:solidFill>
                  <a:schemeClr val="tx2"/>
                </a:solidFill>
                <a:effectLst/>
              </a:rPr>
              <a:t>The rising popularity of these products due to various health benefits offered by them, such as improving the blood circulation and functioning of heart health, is the key factor driving the segment. </a:t>
            </a:r>
          </a:p>
          <a:p>
            <a:pPr indent="-228600">
              <a:lnSpc>
                <a:spcPct val="90000"/>
              </a:lnSpc>
              <a:spcAft>
                <a:spcPts val="600"/>
              </a:spcAft>
              <a:buFont typeface="Arial" panose="020B0604020202020204" pitchFamily="34" charset="0"/>
              <a:buChar char="•"/>
            </a:pPr>
            <a:r>
              <a:rPr lang="en-US" b="0" i="0" dirty="0">
                <a:solidFill>
                  <a:schemeClr val="tx2"/>
                </a:solidFill>
                <a:effectLst/>
              </a:rPr>
              <a:t>Bar cookies are expected to generate a revenue of more than USD 8 billion by 2025. </a:t>
            </a:r>
          </a:p>
          <a:p>
            <a:pPr indent="-228600">
              <a:lnSpc>
                <a:spcPct val="90000"/>
              </a:lnSpc>
              <a:spcAft>
                <a:spcPts val="600"/>
              </a:spcAft>
              <a:buFont typeface="Arial" panose="020B0604020202020204" pitchFamily="34" charset="0"/>
              <a:buChar char="•"/>
            </a:pPr>
            <a:r>
              <a:rPr lang="en-US" b="0" i="0" dirty="0">
                <a:solidFill>
                  <a:schemeClr val="tx2"/>
                </a:solidFill>
                <a:effectLst/>
              </a:rPr>
              <a:t>New product launches through online channels and supermarkets is projected to open growth avenues for the market.</a:t>
            </a:r>
            <a:endParaRPr lang="en-US" dirty="0">
              <a:solidFill>
                <a:schemeClr val="tx2"/>
              </a:solidFill>
            </a:endParaRPr>
          </a:p>
        </p:txBody>
      </p:sp>
      <p:grpSp>
        <p:nvGrpSpPr>
          <p:cNvPr id="17" name="Group 16">
            <a:extLst>
              <a:ext uri="{FF2B5EF4-FFF2-40B4-BE49-F238E27FC236}">
                <a16:creationId xmlns:a16="http://schemas.microsoft.com/office/drawing/2014/main" id="{DD354807-230F-4402-B1B9-F733A8F1F1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18240" y="-16714"/>
            <a:ext cx="6373761" cy="6874714"/>
            <a:chOff x="5818240" y="-1"/>
            <a:chExt cx="6373761" cy="6874714"/>
          </a:xfrm>
        </p:grpSpPr>
        <p:sp>
          <p:nvSpPr>
            <p:cNvPr id="18" name="Freeform: Shape 17">
              <a:extLst>
                <a:ext uri="{FF2B5EF4-FFF2-40B4-BE49-F238E27FC236}">
                  <a16:creationId xmlns:a16="http://schemas.microsoft.com/office/drawing/2014/main" id="{BF5A6F4A-CE87-4D5C-9382-8167967CE8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18240" y="-1"/>
              <a:ext cx="6373761" cy="6874714"/>
            </a:xfrm>
            <a:custGeom>
              <a:avLst/>
              <a:gdLst>
                <a:gd name="connsiteX0" fmla="*/ 6373761 w 6373761"/>
                <a:gd name="connsiteY0" fmla="*/ 5771297 h 6874714"/>
                <a:gd name="connsiteX1" fmla="*/ 6373761 w 6373761"/>
                <a:gd name="connsiteY1" fmla="*/ 6247960 h 6874714"/>
                <a:gd name="connsiteX2" fmla="*/ 6235932 w 6373761"/>
                <a:gd name="connsiteY2" fmla="*/ 6361930 h 6874714"/>
                <a:gd name="connsiteX3" fmla="*/ 5960375 w 6373761"/>
                <a:gd name="connsiteY3" fmla="*/ 6587489 h 6874714"/>
                <a:gd name="connsiteX4" fmla="*/ 5822907 w 6373761"/>
                <a:gd name="connsiteY4" fmla="*/ 6701871 h 6874714"/>
                <a:gd name="connsiteX5" fmla="*/ 5681115 w 6373761"/>
                <a:gd name="connsiteY5" fmla="*/ 6816896 h 6874714"/>
                <a:gd name="connsiteX6" fmla="*/ 5604096 w 6373761"/>
                <a:gd name="connsiteY6" fmla="*/ 6874714 h 6874714"/>
                <a:gd name="connsiteX7" fmla="*/ 4878485 w 6373761"/>
                <a:gd name="connsiteY7" fmla="*/ 6874714 h 6874714"/>
                <a:gd name="connsiteX8" fmla="*/ 5006014 w 6373761"/>
                <a:gd name="connsiteY8" fmla="*/ 6800200 h 6874714"/>
                <a:gd name="connsiteX9" fmla="*/ 5149855 w 6373761"/>
                <a:gd name="connsiteY9" fmla="*/ 6707667 h 6874714"/>
                <a:gd name="connsiteX10" fmla="*/ 5431866 w 6373761"/>
                <a:gd name="connsiteY10" fmla="*/ 6506210 h 6874714"/>
                <a:gd name="connsiteX11" fmla="*/ 5571036 w 6373761"/>
                <a:gd name="connsiteY11" fmla="*/ 6399557 h 6874714"/>
                <a:gd name="connsiteX12" fmla="*/ 5711649 w 6373761"/>
                <a:gd name="connsiteY12" fmla="*/ 6288912 h 6874714"/>
                <a:gd name="connsiteX13" fmla="*/ 6276589 w 6373761"/>
                <a:gd name="connsiteY13" fmla="*/ 5852379 h 6874714"/>
                <a:gd name="connsiteX14" fmla="*/ 3975975 w 6373761"/>
                <a:gd name="connsiteY14" fmla="*/ 263 h 6874714"/>
                <a:gd name="connsiteX15" fmla="*/ 4350473 w 6373761"/>
                <a:gd name="connsiteY15" fmla="*/ 24963 h 6874714"/>
                <a:gd name="connsiteX16" fmla="*/ 5077909 w 6373761"/>
                <a:gd name="connsiteY16" fmla="*/ 189450 h 6874714"/>
                <a:gd name="connsiteX17" fmla="*/ 5746507 w 6373761"/>
                <a:gd name="connsiteY17" fmla="*/ 505804 h 6874714"/>
                <a:gd name="connsiteX18" fmla="*/ 6322456 w 6373761"/>
                <a:gd name="connsiteY18" fmla="*/ 956633 h 6874714"/>
                <a:gd name="connsiteX19" fmla="*/ 6373761 w 6373761"/>
                <a:gd name="connsiteY19" fmla="*/ 1011863 h 6874714"/>
                <a:gd name="connsiteX20" fmla="*/ 6373761 w 6373761"/>
                <a:gd name="connsiteY20" fmla="*/ 1185075 h 6874714"/>
                <a:gd name="connsiteX21" fmla="*/ 6359489 w 6373761"/>
                <a:gd name="connsiteY21" fmla="*/ 1169497 h 6874714"/>
                <a:gd name="connsiteX22" fmla="*/ 6233869 w 6373761"/>
                <a:gd name="connsiteY22" fmla="*/ 1047442 h 6874714"/>
                <a:gd name="connsiteX23" fmla="*/ 5961423 w 6373761"/>
                <a:gd name="connsiteY23" fmla="*/ 827953 h 6874714"/>
                <a:gd name="connsiteX24" fmla="*/ 5663555 w 6373761"/>
                <a:gd name="connsiteY24" fmla="*/ 645304 h 6874714"/>
                <a:gd name="connsiteX25" fmla="*/ 5013827 w 6373761"/>
                <a:gd name="connsiteY25" fmla="*/ 397863 h 6874714"/>
                <a:gd name="connsiteX26" fmla="*/ 4327409 w 6373761"/>
                <a:gd name="connsiteY26" fmla="*/ 302545 h 6874714"/>
                <a:gd name="connsiteX27" fmla="*/ 3639939 w 6373761"/>
                <a:gd name="connsiteY27" fmla="*/ 338868 h 6874714"/>
                <a:gd name="connsiteX28" fmla="*/ 3302495 w 6373761"/>
                <a:gd name="connsiteY28" fmla="*/ 403659 h 6874714"/>
                <a:gd name="connsiteX29" fmla="*/ 2971604 w 6373761"/>
                <a:gd name="connsiteY29" fmla="*/ 496273 h 6874714"/>
                <a:gd name="connsiteX30" fmla="*/ 2648706 w 6373761"/>
                <a:gd name="connsiteY30" fmla="*/ 614389 h 6874714"/>
                <a:gd name="connsiteX31" fmla="*/ 2335374 w 6373761"/>
                <a:gd name="connsiteY31" fmla="*/ 757109 h 6874714"/>
                <a:gd name="connsiteX32" fmla="*/ 1741342 w 6373761"/>
                <a:gd name="connsiteY32" fmla="*/ 1107725 h 6874714"/>
                <a:gd name="connsiteX33" fmla="*/ 1600861 w 6373761"/>
                <a:gd name="connsiteY33" fmla="*/ 1208710 h 6874714"/>
                <a:gd name="connsiteX34" fmla="*/ 1531799 w 6373761"/>
                <a:gd name="connsiteY34" fmla="*/ 1260879 h 6874714"/>
                <a:gd name="connsiteX35" fmla="*/ 1463655 w 6373761"/>
                <a:gd name="connsiteY35" fmla="*/ 1314333 h 6874714"/>
                <a:gd name="connsiteX36" fmla="*/ 1200777 w 6373761"/>
                <a:gd name="connsiteY36" fmla="*/ 1541166 h 6874714"/>
                <a:gd name="connsiteX37" fmla="*/ 731501 w 6373761"/>
                <a:gd name="connsiteY37" fmla="*/ 2055754 h 6874714"/>
                <a:gd name="connsiteX38" fmla="*/ 531393 w 6373761"/>
                <a:gd name="connsiteY38" fmla="*/ 2342739 h 6874714"/>
                <a:gd name="connsiteX39" fmla="*/ 361033 w 6373761"/>
                <a:gd name="connsiteY39" fmla="*/ 2649046 h 6874714"/>
                <a:gd name="connsiteX40" fmla="*/ 323292 w 6373761"/>
                <a:gd name="connsiteY40" fmla="*/ 2728263 h 6874714"/>
                <a:gd name="connsiteX41" fmla="*/ 304945 w 6373761"/>
                <a:gd name="connsiteY41" fmla="*/ 2768193 h 6874714"/>
                <a:gd name="connsiteX42" fmla="*/ 287516 w 6373761"/>
                <a:gd name="connsiteY42" fmla="*/ 2808510 h 6874714"/>
                <a:gd name="connsiteX43" fmla="*/ 254230 w 6373761"/>
                <a:gd name="connsiteY43" fmla="*/ 2889788 h 6874714"/>
                <a:gd name="connsiteX44" fmla="*/ 223042 w 6373761"/>
                <a:gd name="connsiteY44" fmla="*/ 2971968 h 6874714"/>
                <a:gd name="connsiteX45" fmla="*/ 121611 w 6373761"/>
                <a:gd name="connsiteY45" fmla="*/ 3308544 h 6874714"/>
                <a:gd name="connsiteX46" fmla="*/ 39314 w 6373761"/>
                <a:gd name="connsiteY46" fmla="*/ 4005912 h 6874714"/>
                <a:gd name="connsiteX47" fmla="*/ 73910 w 6373761"/>
                <a:gd name="connsiteY47" fmla="*/ 4354081 h 6874714"/>
                <a:gd name="connsiteX48" fmla="*/ 179534 w 6373761"/>
                <a:gd name="connsiteY48" fmla="*/ 4687050 h 6874714"/>
                <a:gd name="connsiteX49" fmla="*/ 215964 w 6373761"/>
                <a:gd name="connsiteY49" fmla="*/ 4766654 h 6874714"/>
                <a:gd name="connsiteX50" fmla="*/ 256457 w 6373761"/>
                <a:gd name="connsiteY50" fmla="*/ 4844455 h 6874714"/>
                <a:gd name="connsiteX51" fmla="*/ 346225 w 6373761"/>
                <a:gd name="connsiteY51" fmla="*/ 4995290 h 6874714"/>
                <a:gd name="connsiteX52" fmla="*/ 445296 w 6373761"/>
                <a:gd name="connsiteY52" fmla="*/ 5140971 h 6874714"/>
                <a:gd name="connsiteX53" fmla="*/ 551443 w 6373761"/>
                <a:gd name="connsiteY53" fmla="*/ 5282531 h 6874714"/>
                <a:gd name="connsiteX54" fmla="*/ 772387 w 6373761"/>
                <a:gd name="connsiteY54" fmla="*/ 5562561 h 6874714"/>
                <a:gd name="connsiteX55" fmla="*/ 882858 w 6373761"/>
                <a:gd name="connsiteY55" fmla="*/ 5704507 h 6874714"/>
                <a:gd name="connsiteX56" fmla="*/ 990316 w 6373761"/>
                <a:gd name="connsiteY56" fmla="*/ 5848258 h 6874714"/>
                <a:gd name="connsiteX57" fmla="*/ 1097774 w 6373761"/>
                <a:gd name="connsiteY57" fmla="*/ 5987114 h 6874714"/>
                <a:gd name="connsiteX58" fmla="*/ 1210080 w 6373761"/>
                <a:gd name="connsiteY58" fmla="*/ 6121203 h 6874714"/>
                <a:gd name="connsiteX59" fmla="*/ 1448192 w 6373761"/>
                <a:gd name="connsiteY59" fmla="*/ 6374054 h 6874714"/>
                <a:gd name="connsiteX60" fmla="*/ 1982991 w 6373761"/>
                <a:gd name="connsiteY60" fmla="*/ 6796158 h 6874714"/>
                <a:gd name="connsiteX61" fmla="*/ 2118475 w 6373761"/>
                <a:gd name="connsiteY61" fmla="*/ 6874714 h 6874714"/>
                <a:gd name="connsiteX62" fmla="*/ 1569874 w 6373761"/>
                <a:gd name="connsiteY62" fmla="*/ 6874714 h 6874714"/>
                <a:gd name="connsiteX63" fmla="*/ 1507802 w 6373761"/>
                <a:gd name="connsiteY63" fmla="*/ 6817815 h 6874714"/>
                <a:gd name="connsiteX64" fmla="*/ 1256865 w 6373761"/>
                <a:gd name="connsiteY64" fmla="*/ 6543437 h 6874714"/>
                <a:gd name="connsiteX65" fmla="*/ 1038410 w 6373761"/>
                <a:gd name="connsiteY65" fmla="*/ 6248722 h 6874714"/>
                <a:gd name="connsiteX66" fmla="*/ 845380 w 6373761"/>
                <a:gd name="connsiteY66" fmla="*/ 5941386 h 6874714"/>
                <a:gd name="connsiteX67" fmla="*/ 755351 w 6373761"/>
                <a:gd name="connsiteY67" fmla="*/ 5788877 h 6874714"/>
                <a:gd name="connsiteX68" fmla="*/ 661784 w 6373761"/>
                <a:gd name="connsiteY68" fmla="*/ 5638944 h 6874714"/>
                <a:gd name="connsiteX69" fmla="*/ 466525 w 6373761"/>
                <a:gd name="connsiteY69" fmla="*/ 5340366 h 6874714"/>
                <a:gd name="connsiteX70" fmla="*/ 370992 w 6373761"/>
                <a:gd name="connsiteY70" fmla="*/ 5188502 h 6874714"/>
                <a:gd name="connsiteX71" fmla="*/ 280046 w 6373761"/>
                <a:gd name="connsiteY71" fmla="*/ 5033287 h 6874714"/>
                <a:gd name="connsiteX72" fmla="*/ 126853 w 6373761"/>
                <a:gd name="connsiteY72" fmla="*/ 4707660 h 6874714"/>
                <a:gd name="connsiteX73" fmla="*/ 30272 w 6373761"/>
                <a:gd name="connsiteY73" fmla="*/ 4362068 h 6874714"/>
                <a:gd name="connsiteX74" fmla="*/ 0 w 6373761"/>
                <a:gd name="connsiteY74" fmla="*/ 4005912 h 6874714"/>
                <a:gd name="connsiteX75" fmla="*/ 270480 w 6373761"/>
                <a:gd name="connsiteY75" fmla="*/ 2610532 h 6874714"/>
                <a:gd name="connsiteX76" fmla="*/ 415942 w 6373761"/>
                <a:gd name="connsiteY76" fmla="*/ 2280526 h 6874714"/>
                <a:gd name="connsiteX77" fmla="*/ 590102 w 6373761"/>
                <a:gd name="connsiteY77" fmla="*/ 1962626 h 6874714"/>
                <a:gd name="connsiteX78" fmla="*/ 1020719 w 6373761"/>
                <a:gd name="connsiteY78" fmla="*/ 1373070 h 6874714"/>
                <a:gd name="connsiteX79" fmla="*/ 1275080 w 6373761"/>
                <a:gd name="connsiteY79" fmla="*/ 1107081 h 6874714"/>
                <a:gd name="connsiteX80" fmla="*/ 1342437 w 6373761"/>
                <a:gd name="connsiteY80" fmla="*/ 1043965 h 6874714"/>
                <a:gd name="connsiteX81" fmla="*/ 1411106 w 6373761"/>
                <a:gd name="connsiteY81" fmla="*/ 982138 h 6874714"/>
                <a:gd name="connsiteX82" fmla="*/ 1553029 w 6373761"/>
                <a:gd name="connsiteY82" fmla="*/ 863376 h 6874714"/>
                <a:gd name="connsiteX83" fmla="*/ 2173401 w 6373761"/>
                <a:gd name="connsiteY83" fmla="*/ 454409 h 6874714"/>
                <a:gd name="connsiteX84" fmla="*/ 3599708 w 6373761"/>
                <a:gd name="connsiteY84" fmla="*/ 16332 h 6874714"/>
                <a:gd name="connsiteX85" fmla="*/ 3975975 w 6373761"/>
                <a:gd name="connsiteY85" fmla="*/ 263 h 687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73761" h="6874714">
                  <a:moveTo>
                    <a:pt x="6373761" y="5771297"/>
                  </a:moveTo>
                  <a:lnTo>
                    <a:pt x="6373761" y="6247960"/>
                  </a:lnTo>
                  <a:lnTo>
                    <a:pt x="6235932" y="6361930"/>
                  </a:lnTo>
                  <a:cubicBezTo>
                    <a:pt x="6143250" y="6437460"/>
                    <a:pt x="6051059" y="6512200"/>
                    <a:pt x="5960375" y="6587489"/>
                  </a:cubicBezTo>
                  <a:lnTo>
                    <a:pt x="5822907" y="6701871"/>
                  </a:lnTo>
                  <a:cubicBezTo>
                    <a:pt x="5776123" y="6740385"/>
                    <a:pt x="5729079" y="6778899"/>
                    <a:pt x="5681115" y="6816896"/>
                  </a:cubicBezTo>
                  <a:lnTo>
                    <a:pt x="5604096" y="6874714"/>
                  </a:lnTo>
                  <a:lnTo>
                    <a:pt x="4878485" y="6874714"/>
                  </a:lnTo>
                  <a:lnTo>
                    <a:pt x="5006014" y="6800200"/>
                  </a:lnTo>
                  <a:cubicBezTo>
                    <a:pt x="5054354" y="6770429"/>
                    <a:pt x="5102285" y="6739483"/>
                    <a:pt x="5149855" y="6707667"/>
                  </a:cubicBezTo>
                  <a:cubicBezTo>
                    <a:pt x="5244993" y="6643906"/>
                    <a:pt x="5338561" y="6576025"/>
                    <a:pt x="5431866" y="6506210"/>
                  </a:cubicBezTo>
                  <a:cubicBezTo>
                    <a:pt x="5478386" y="6471304"/>
                    <a:pt x="5524777" y="6435495"/>
                    <a:pt x="5571036" y="6399557"/>
                  </a:cubicBezTo>
                  <a:lnTo>
                    <a:pt x="5711649" y="6288912"/>
                  </a:lnTo>
                  <a:cubicBezTo>
                    <a:pt x="5902059" y="6140395"/>
                    <a:pt x="6093257" y="5998320"/>
                    <a:pt x="6276589" y="5852379"/>
                  </a:cubicBezTo>
                  <a:close/>
                  <a:moveTo>
                    <a:pt x="3975975" y="263"/>
                  </a:moveTo>
                  <a:cubicBezTo>
                    <a:pt x="4101550" y="1809"/>
                    <a:pt x="4226830" y="10149"/>
                    <a:pt x="4350473" y="24963"/>
                  </a:cubicBezTo>
                  <a:cubicBezTo>
                    <a:pt x="4598149" y="54846"/>
                    <a:pt x="4842943" y="108687"/>
                    <a:pt x="5077909" y="189450"/>
                  </a:cubicBezTo>
                  <a:cubicBezTo>
                    <a:pt x="5312876" y="269955"/>
                    <a:pt x="5537357" y="376867"/>
                    <a:pt x="5746507" y="505804"/>
                  </a:cubicBezTo>
                  <a:cubicBezTo>
                    <a:pt x="5955527" y="634999"/>
                    <a:pt x="6148688" y="786864"/>
                    <a:pt x="6322456" y="956633"/>
                  </a:cubicBezTo>
                  <a:lnTo>
                    <a:pt x="6373761" y="1011863"/>
                  </a:lnTo>
                  <a:lnTo>
                    <a:pt x="6373761" y="1185075"/>
                  </a:lnTo>
                  <a:lnTo>
                    <a:pt x="6359489" y="1169497"/>
                  </a:lnTo>
                  <a:cubicBezTo>
                    <a:pt x="6318811" y="1127602"/>
                    <a:pt x="6276917" y="1086890"/>
                    <a:pt x="6233869" y="1047442"/>
                  </a:cubicBezTo>
                  <a:cubicBezTo>
                    <a:pt x="6147509" y="968870"/>
                    <a:pt x="6056431" y="895448"/>
                    <a:pt x="5961423" y="827953"/>
                  </a:cubicBezTo>
                  <a:cubicBezTo>
                    <a:pt x="5865891" y="761102"/>
                    <a:pt x="5766688" y="699403"/>
                    <a:pt x="5663555" y="645304"/>
                  </a:cubicBezTo>
                  <a:cubicBezTo>
                    <a:pt x="5457943" y="535816"/>
                    <a:pt x="5238703" y="453894"/>
                    <a:pt x="5013827" y="397863"/>
                  </a:cubicBezTo>
                  <a:cubicBezTo>
                    <a:pt x="4788953" y="341703"/>
                    <a:pt x="4558442" y="310917"/>
                    <a:pt x="4327409" y="302545"/>
                  </a:cubicBezTo>
                  <a:cubicBezTo>
                    <a:pt x="4096111" y="293012"/>
                    <a:pt x="3867174" y="305893"/>
                    <a:pt x="3639939" y="338868"/>
                  </a:cubicBezTo>
                  <a:cubicBezTo>
                    <a:pt x="3526585" y="355999"/>
                    <a:pt x="3413885" y="377254"/>
                    <a:pt x="3302495" y="403659"/>
                  </a:cubicBezTo>
                  <a:cubicBezTo>
                    <a:pt x="3191107" y="430451"/>
                    <a:pt x="3080634" y="460978"/>
                    <a:pt x="2971604" y="496273"/>
                  </a:cubicBezTo>
                  <a:cubicBezTo>
                    <a:pt x="2862573" y="531437"/>
                    <a:pt x="2754854" y="570852"/>
                    <a:pt x="2648706" y="614389"/>
                  </a:cubicBezTo>
                  <a:cubicBezTo>
                    <a:pt x="2542690" y="658056"/>
                    <a:pt x="2438114" y="705714"/>
                    <a:pt x="2335374" y="757109"/>
                  </a:cubicBezTo>
                  <a:cubicBezTo>
                    <a:pt x="2129894" y="859769"/>
                    <a:pt x="1931228" y="976855"/>
                    <a:pt x="1741342" y="1107725"/>
                  </a:cubicBezTo>
                  <a:cubicBezTo>
                    <a:pt x="1694035" y="1140571"/>
                    <a:pt x="1646858" y="1173933"/>
                    <a:pt x="1600861" y="1208710"/>
                  </a:cubicBezTo>
                  <a:cubicBezTo>
                    <a:pt x="1577535" y="1225713"/>
                    <a:pt x="1554732" y="1243361"/>
                    <a:pt x="1531799" y="1260879"/>
                  </a:cubicBezTo>
                  <a:cubicBezTo>
                    <a:pt x="1508735" y="1278267"/>
                    <a:pt x="1486064" y="1296171"/>
                    <a:pt x="1463655" y="1314333"/>
                  </a:cubicBezTo>
                  <a:cubicBezTo>
                    <a:pt x="1373627" y="1386853"/>
                    <a:pt x="1285564" y="1462077"/>
                    <a:pt x="1200777" y="1541166"/>
                  </a:cubicBezTo>
                  <a:cubicBezTo>
                    <a:pt x="1030810" y="1698827"/>
                    <a:pt x="873161" y="1870785"/>
                    <a:pt x="731501" y="2055754"/>
                  </a:cubicBezTo>
                  <a:cubicBezTo>
                    <a:pt x="660734" y="2148239"/>
                    <a:pt x="593771" y="2243944"/>
                    <a:pt x="531393" y="2342739"/>
                  </a:cubicBezTo>
                  <a:cubicBezTo>
                    <a:pt x="470063" y="2442050"/>
                    <a:pt x="412140" y="2543810"/>
                    <a:pt x="361033" y="2649046"/>
                  </a:cubicBezTo>
                  <a:cubicBezTo>
                    <a:pt x="347798" y="2675194"/>
                    <a:pt x="335479" y="2701728"/>
                    <a:pt x="323292" y="2728263"/>
                  </a:cubicBezTo>
                  <a:lnTo>
                    <a:pt x="304945" y="2768193"/>
                  </a:lnTo>
                  <a:lnTo>
                    <a:pt x="287516" y="2808510"/>
                  </a:lnTo>
                  <a:cubicBezTo>
                    <a:pt x="276115" y="2835432"/>
                    <a:pt x="264583" y="2862352"/>
                    <a:pt x="254230" y="2889788"/>
                  </a:cubicBezTo>
                  <a:cubicBezTo>
                    <a:pt x="243877" y="2917224"/>
                    <a:pt x="232477" y="2944274"/>
                    <a:pt x="223042" y="2971968"/>
                  </a:cubicBezTo>
                  <a:cubicBezTo>
                    <a:pt x="182679" y="3081970"/>
                    <a:pt x="148475" y="3194291"/>
                    <a:pt x="121611" y="3308544"/>
                  </a:cubicBezTo>
                  <a:cubicBezTo>
                    <a:pt x="67096" y="3536534"/>
                    <a:pt x="39183" y="3771224"/>
                    <a:pt x="39314" y="4005912"/>
                  </a:cubicBezTo>
                  <a:cubicBezTo>
                    <a:pt x="39969" y="4122871"/>
                    <a:pt x="51109" y="4239571"/>
                    <a:pt x="73910" y="4354081"/>
                  </a:cubicBezTo>
                  <a:cubicBezTo>
                    <a:pt x="97892" y="4468334"/>
                    <a:pt x="132619" y="4580140"/>
                    <a:pt x="179534" y="4687050"/>
                  </a:cubicBezTo>
                  <a:cubicBezTo>
                    <a:pt x="190673" y="4713972"/>
                    <a:pt x="203647" y="4740249"/>
                    <a:pt x="215964" y="4766654"/>
                  </a:cubicBezTo>
                  <a:cubicBezTo>
                    <a:pt x="229332" y="4792674"/>
                    <a:pt x="242043" y="4818950"/>
                    <a:pt x="256457" y="4844455"/>
                  </a:cubicBezTo>
                  <a:cubicBezTo>
                    <a:pt x="283978" y="4895978"/>
                    <a:pt x="314642" y="4945956"/>
                    <a:pt x="346225" y="4995290"/>
                  </a:cubicBezTo>
                  <a:cubicBezTo>
                    <a:pt x="377676" y="5044752"/>
                    <a:pt x="411355" y="5092926"/>
                    <a:pt x="445296" y="5140971"/>
                  </a:cubicBezTo>
                  <a:cubicBezTo>
                    <a:pt x="479760" y="5188630"/>
                    <a:pt x="515537" y="5235645"/>
                    <a:pt x="551443" y="5282531"/>
                  </a:cubicBezTo>
                  <a:cubicBezTo>
                    <a:pt x="623387" y="5376434"/>
                    <a:pt x="698608" y="5468402"/>
                    <a:pt x="772387" y="5562561"/>
                  </a:cubicBezTo>
                  <a:cubicBezTo>
                    <a:pt x="809472" y="5609448"/>
                    <a:pt x="846428" y="5656719"/>
                    <a:pt x="882858" y="5704507"/>
                  </a:cubicBezTo>
                  <a:cubicBezTo>
                    <a:pt x="919159" y="5751909"/>
                    <a:pt x="955196" y="5802273"/>
                    <a:pt x="990316" y="5848258"/>
                  </a:cubicBezTo>
                  <a:cubicBezTo>
                    <a:pt x="1025175" y="5895402"/>
                    <a:pt x="1061736" y="5941129"/>
                    <a:pt x="1097774" y="5987114"/>
                  </a:cubicBezTo>
                  <a:cubicBezTo>
                    <a:pt x="1134860" y="6032326"/>
                    <a:pt x="1171684" y="6077536"/>
                    <a:pt x="1210080" y="6121203"/>
                  </a:cubicBezTo>
                  <a:cubicBezTo>
                    <a:pt x="1286350" y="6209051"/>
                    <a:pt x="1365632" y="6293677"/>
                    <a:pt x="1448192" y="6374054"/>
                  </a:cubicBezTo>
                  <a:cubicBezTo>
                    <a:pt x="1613572" y="6534420"/>
                    <a:pt x="1792057" y="6677526"/>
                    <a:pt x="1982991" y="6796158"/>
                  </a:cubicBezTo>
                  <a:lnTo>
                    <a:pt x="2118475" y="6874714"/>
                  </a:lnTo>
                  <a:lnTo>
                    <a:pt x="1569874" y="6874714"/>
                  </a:lnTo>
                  <a:lnTo>
                    <a:pt x="1507802" y="6817815"/>
                  </a:lnTo>
                  <a:cubicBezTo>
                    <a:pt x="1418412" y="6730595"/>
                    <a:pt x="1334903" y="6638562"/>
                    <a:pt x="1256865" y="6543437"/>
                  </a:cubicBezTo>
                  <a:cubicBezTo>
                    <a:pt x="1179155" y="6447861"/>
                    <a:pt x="1106817" y="6349194"/>
                    <a:pt x="1038410" y="6248722"/>
                  </a:cubicBezTo>
                  <a:cubicBezTo>
                    <a:pt x="969873" y="6148253"/>
                    <a:pt x="905922" y="6045592"/>
                    <a:pt x="845380" y="5941386"/>
                  </a:cubicBezTo>
                  <a:cubicBezTo>
                    <a:pt x="814453" y="5888704"/>
                    <a:pt x="786147" y="5839370"/>
                    <a:pt x="755351" y="5788877"/>
                  </a:cubicBezTo>
                  <a:cubicBezTo>
                    <a:pt x="724817" y="5738771"/>
                    <a:pt x="693760" y="5688665"/>
                    <a:pt x="661784" y="5638944"/>
                  </a:cubicBezTo>
                  <a:lnTo>
                    <a:pt x="466525" y="5340366"/>
                  </a:lnTo>
                  <a:cubicBezTo>
                    <a:pt x="434156" y="5290131"/>
                    <a:pt x="402181" y="5239639"/>
                    <a:pt x="370992" y="5188502"/>
                  </a:cubicBezTo>
                  <a:cubicBezTo>
                    <a:pt x="339803" y="5137364"/>
                    <a:pt x="308876" y="5086099"/>
                    <a:pt x="280046" y="5033287"/>
                  </a:cubicBezTo>
                  <a:cubicBezTo>
                    <a:pt x="222255" y="4928179"/>
                    <a:pt x="169181" y="4819982"/>
                    <a:pt x="126853" y="4707660"/>
                  </a:cubicBezTo>
                  <a:cubicBezTo>
                    <a:pt x="83739" y="4595725"/>
                    <a:pt x="51764" y="4479670"/>
                    <a:pt x="30272" y="4362068"/>
                  </a:cubicBezTo>
                  <a:cubicBezTo>
                    <a:pt x="9698" y="4244466"/>
                    <a:pt x="0" y="4125060"/>
                    <a:pt x="0" y="4005912"/>
                  </a:cubicBezTo>
                  <a:cubicBezTo>
                    <a:pt x="1704" y="3530867"/>
                    <a:pt x="95140" y="3057110"/>
                    <a:pt x="270480" y="2610532"/>
                  </a:cubicBezTo>
                  <a:cubicBezTo>
                    <a:pt x="314511" y="2498984"/>
                    <a:pt x="362212" y="2388466"/>
                    <a:pt x="415942" y="2280526"/>
                  </a:cubicBezTo>
                  <a:cubicBezTo>
                    <a:pt x="468884" y="2172197"/>
                    <a:pt x="527199" y="2066188"/>
                    <a:pt x="590102" y="1962626"/>
                  </a:cubicBezTo>
                  <a:cubicBezTo>
                    <a:pt x="716037" y="1755631"/>
                    <a:pt x="859794" y="1557653"/>
                    <a:pt x="1020719" y="1373070"/>
                  </a:cubicBezTo>
                  <a:cubicBezTo>
                    <a:pt x="1101575" y="1281101"/>
                    <a:pt x="1185969" y="1191838"/>
                    <a:pt x="1275080" y="1107081"/>
                  </a:cubicBezTo>
                  <a:cubicBezTo>
                    <a:pt x="1297227" y="1085699"/>
                    <a:pt x="1319504" y="1064575"/>
                    <a:pt x="1342437" y="1043965"/>
                  </a:cubicBezTo>
                  <a:cubicBezTo>
                    <a:pt x="1365240" y="1023226"/>
                    <a:pt x="1387648" y="1002102"/>
                    <a:pt x="1411106" y="982138"/>
                  </a:cubicBezTo>
                  <a:cubicBezTo>
                    <a:pt x="1457497" y="941563"/>
                    <a:pt x="1505065" y="902276"/>
                    <a:pt x="1553029" y="863376"/>
                  </a:cubicBezTo>
                  <a:cubicBezTo>
                    <a:pt x="1745798" y="708806"/>
                    <a:pt x="1954030" y="571882"/>
                    <a:pt x="2173401" y="454409"/>
                  </a:cubicBezTo>
                  <a:cubicBezTo>
                    <a:pt x="2612013" y="219334"/>
                    <a:pt x="3099505" y="65666"/>
                    <a:pt x="3599708" y="16332"/>
                  </a:cubicBezTo>
                  <a:cubicBezTo>
                    <a:pt x="3724530" y="3966"/>
                    <a:pt x="3850400" y="-1283"/>
                    <a:pt x="3975975" y="26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61023DD2-2E6F-4419-B404-80F08460B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65276" y="313387"/>
              <a:ext cx="6326724" cy="6561326"/>
            </a:xfrm>
            <a:custGeom>
              <a:avLst/>
              <a:gdLst>
                <a:gd name="connsiteX0" fmla="*/ 6326724 w 6326724"/>
                <a:gd name="connsiteY0" fmla="*/ 5020808 h 6561326"/>
                <a:gd name="connsiteX1" fmla="*/ 6326724 w 6326724"/>
                <a:gd name="connsiteY1" fmla="*/ 5698632 h 6561326"/>
                <a:gd name="connsiteX2" fmla="*/ 6067438 w 6326724"/>
                <a:gd name="connsiteY2" fmla="*/ 5902509 h 6561326"/>
                <a:gd name="connsiteX3" fmla="*/ 5799974 w 6326724"/>
                <a:gd name="connsiteY3" fmla="*/ 6102017 h 6561326"/>
                <a:gd name="connsiteX4" fmla="*/ 5665258 w 6326724"/>
                <a:gd name="connsiteY4" fmla="*/ 6202100 h 6561326"/>
                <a:gd name="connsiteX5" fmla="*/ 5526873 w 6326724"/>
                <a:gd name="connsiteY5" fmla="*/ 6302828 h 6561326"/>
                <a:gd name="connsiteX6" fmla="*/ 5385080 w 6326724"/>
                <a:gd name="connsiteY6" fmla="*/ 6402268 h 6561326"/>
                <a:gd name="connsiteX7" fmla="*/ 5238833 w 6326724"/>
                <a:gd name="connsiteY7" fmla="*/ 6498875 h 6561326"/>
                <a:gd name="connsiteX8" fmla="*/ 5138040 w 6326724"/>
                <a:gd name="connsiteY8" fmla="*/ 6561326 h 6561326"/>
                <a:gd name="connsiteX9" fmla="*/ 3946072 w 6326724"/>
                <a:gd name="connsiteY9" fmla="*/ 6561326 h 6561326"/>
                <a:gd name="connsiteX10" fmla="*/ 3976009 w 6326724"/>
                <a:gd name="connsiteY10" fmla="*/ 6555242 h 6561326"/>
                <a:gd name="connsiteX11" fmla="*/ 4404855 w 6326724"/>
                <a:gd name="connsiteY11" fmla="*/ 6399048 h 6561326"/>
                <a:gd name="connsiteX12" fmla="*/ 4938868 w 6326724"/>
                <a:gd name="connsiteY12" fmla="*/ 6072132 h 6561326"/>
                <a:gd name="connsiteX13" fmla="*/ 5068342 w 6326724"/>
                <a:gd name="connsiteY13" fmla="*/ 5976042 h 6561326"/>
                <a:gd name="connsiteX14" fmla="*/ 5197816 w 6326724"/>
                <a:gd name="connsiteY14" fmla="*/ 5876730 h 6561326"/>
                <a:gd name="connsiteX15" fmla="*/ 5460039 w 6326724"/>
                <a:gd name="connsiteY15" fmla="*/ 5670637 h 6561326"/>
                <a:gd name="connsiteX16" fmla="*/ 5999033 w 6326724"/>
                <a:gd name="connsiteY16" fmla="*/ 5271718 h 6561326"/>
                <a:gd name="connsiteX17" fmla="*/ 6258766 w 6326724"/>
                <a:gd name="connsiteY17" fmla="*/ 5077603 h 6561326"/>
                <a:gd name="connsiteX18" fmla="*/ 4139342 w 6326724"/>
                <a:gd name="connsiteY18" fmla="*/ 440 h 6561326"/>
                <a:gd name="connsiteX19" fmla="*/ 4315744 w 6326724"/>
                <a:gd name="connsiteY19" fmla="*/ 6808 h 6561326"/>
                <a:gd name="connsiteX20" fmla="*/ 5015400 w 6326724"/>
                <a:gd name="connsiteY20" fmla="*/ 113591 h 6561326"/>
                <a:gd name="connsiteX21" fmla="*/ 5681114 w 6326724"/>
                <a:gd name="connsiteY21" fmla="*/ 361418 h 6561326"/>
                <a:gd name="connsiteX22" fmla="*/ 6270952 w 6326724"/>
                <a:gd name="connsiteY22" fmla="*/ 755441 h 6561326"/>
                <a:gd name="connsiteX23" fmla="*/ 6326724 w 6326724"/>
                <a:gd name="connsiteY23" fmla="*/ 807432 h 6561326"/>
                <a:gd name="connsiteX24" fmla="*/ 6326724 w 6326724"/>
                <a:gd name="connsiteY24" fmla="*/ 1231565 h 6561326"/>
                <a:gd name="connsiteX25" fmla="*/ 6302093 w 6326724"/>
                <a:gd name="connsiteY25" fmla="*/ 1203002 h 6561326"/>
                <a:gd name="connsiteX26" fmla="*/ 6066914 w 6326724"/>
                <a:gd name="connsiteY26" fmla="*/ 989616 h 6561326"/>
                <a:gd name="connsiteX27" fmla="*/ 5533688 w 6326724"/>
                <a:gd name="connsiteY27" fmla="*/ 647242 h 6561326"/>
                <a:gd name="connsiteX28" fmla="*/ 4933626 w 6326724"/>
                <a:gd name="connsiteY28" fmla="*/ 432262 h 6561326"/>
                <a:gd name="connsiteX29" fmla="*/ 4296873 w 6326724"/>
                <a:gd name="connsiteY29" fmla="*/ 343126 h 6561326"/>
                <a:gd name="connsiteX30" fmla="*/ 3651602 w 6326724"/>
                <a:gd name="connsiteY30" fmla="*/ 365797 h 6561326"/>
                <a:gd name="connsiteX31" fmla="*/ 3018256 w 6326724"/>
                <a:gd name="connsiteY31" fmla="*/ 496666 h 6561326"/>
                <a:gd name="connsiteX32" fmla="*/ 2412429 w 6326724"/>
                <a:gd name="connsiteY32" fmla="*/ 724399 h 6561326"/>
                <a:gd name="connsiteX33" fmla="*/ 1329857 w 6326724"/>
                <a:gd name="connsiteY33" fmla="*/ 1424086 h 6561326"/>
                <a:gd name="connsiteX34" fmla="*/ 887314 w 6326724"/>
                <a:gd name="connsiteY34" fmla="*/ 1891015 h 6561326"/>
                <a:gd name="connsiteX35" fmla="*/ 537420 w 6326724"/>
                <a:gd name="connsiteY35" fmla="*/ 2427245 h 6561326"/>
                <a:gd name="connsiteX36" fmla="*/ 299965 w 6326724"/>
                <a:gd name="connsiteY36" fmla="*/ 3020021 h 6561326"/>
                <a:gd name="connsiteX37" fmla="*/ 213606 w 6326724"/>
                <a:gd name="connsiteY37" fmla="*/ 3651953 h 6561326"/>
                <a:gd name="connsiteX38" fmla="*/ 250036 w 6326724"/>
                <a:gd name="connsiteY38" fmla="*/ 3961352 h 6561326"/>
                <a:gd name="connsiteX39" fmla="*/ 357625 w 6326724"/>
                <a:gd name="connsiteY39" fmla="*/ 4250783 h 6561326"/>
                <a:gd name="connsiteX40" fmla="*/ 432715 w 6326724"/>
                <a:gd name="connsiteY40" fmla="*/ 4387063 h 6561326"/>
                <a:gd name="connsiteX41" fmla="*/ 518943 w 6326724"/>
                <a:gd name="connsiteY41" fmla="*/ 4518962 h 6561326"/>
                <a:gd name="connsiteX42" fmla="*/ 718133 w 6326724"/>
                <a:gd name="connsiteY42" fmla="*/ 4773874 h 6561326"/>
                <a:gd name="connsiteX43" fmla="*/ 933704 w 6326724"/>
                <a:gd name="connsiteY43" fmla="*/ 5030717 h 6561326"/>
                <a:gd name="connsiteX44" fmla="*/ 1040900 w 6326724"/>
                <a:gd name="connsiteY44" fmla="*/ 5164806 h 6561326"/>
                <a:gd name="connsiteX45" fmla="*/ 1092401 w 6326724"/>
                <a:gd name="connsiteY45" fmla="*/ 5230628 h 6561326"/>
                <a:gd name="connsiteX46" fmla="*/ 1142854 w 6326724"/>
                <a:gd name="connsiteY46" fmla="*/ 5293615 h 6561326"/>
                <a:gd name="connsiteX47" fmla="*/ 1576354 w 6326724"/>
                <a:gd name="connsiteY47" fmla="*/ 5759128 h 6561326"/>
                <a:gd name="connsiteX48" fmla="*/ 1806865 w 6326724"/>
                <a:gd name="connsiteY48" fmla="*/ 5968571 h 6561326"/>
                <a:gd name="connsiteX49" fmla="*/ 2048253 w 6326724"/>
                <a:gd name="connsiteY49" fmla="*/ 6161654 h 6561326"/>
                <a:gd name="connsiteX50" fmla="*/ 2587506 w 6326724"/>
                <a:gd name="connsiteY50" fmla="*/ 6467059 h 6561326"/>
                <a:gd name="connsiteX51" fmla="*/ 2889176 w 6326724"/>
                <a:gd name="connsiteY51" fmla="*/ 6553360 h 6561326"/>
                <a:gd name="connsiteX52" fmla="*/ 2929698 w 6326724"/>
                <a:gd name="connsiteY52" fmla="*/ 6561326 h 6561326"/>
                <a:gd name="connsiteX53" fmla="*/ 1816374 w 6326724"/>
                <a:gd name="connsiteY53" fmla="*/ 6561326 h 6561326"/>
                <a:gd name="connsiteX54" fmla="*/ 1787601 w 6326724"/>
                <a:gd name="connsiteY54" fmla="*/ 6545761 h 6561326"/>
                <a:gd name="connsiteX55" fmla="*/ 1225544 w 6326724"/>
                <a:gd name="connsiteY55" fmla="*/ 6094158 h 6561326"/>
                <a:gd name="connsiteX56" fmla="*/ 997654 w 6326724"/>
                <a:gd name="connsiteY56" fmla="*/ 5822374 h 6561326"/>
                <a:gd name="connsiteX57" fmla="*/ 798596 w 6326724"/>
                <a:gd name="connsiteY57" fmla="*/ 5534615 h 6561326"/>
                <a:gd name="connsiteX58" fmla="*/ 752075 w 6326724"/>
                <a:gd name="connsiteY58" fmla="*/ 5461324 h 6561326"/>
                <a:gd name="connsiteX59" fmla="*/ 707650 w 6326724"/>
                <a:gd name="connsiteY59" fmla="*/ 5390221 h 6561326"/>
                <a:gd name="connsiteX60" fmla="*/ 619980 w 6326724"/>
                <a:gd name="connsiteY60" fmla="*/ 5252396 h 6561326"/>
                <a:gd name="connsiteX61" fmla="*/ 438349 w 6326724"/>
                <a:gd name="connsiteY61" fmla="*/ 4970822 h 6561326"/>
                <a:gd name="connsiteX62" fmla="*/ 261044 w 6326724"/>
                <a:gd name="connsiteY62" fmla="*/ 4673145 h 6561326"/>
                <a:gd name="connsiteX63" fmla="*/ 181107 w 6326724"/>
                <a:gd name="connsiteY63" fmla="*/ 4515356 h 6561326"/>
                <a:gd name="connsiteX64" fmla="*/ 113224 w 6326724"/>
                <a:gd name="connsiteY64" fmla="*/ 4350223 h 6561326"/>
                <a:gd name="connsiteX65" fmla="*/ 61199 w 6326724"/>
                <a:gd name="connsiteY65" fmla="*/ 4178908 h 6561326"/>
                <a:gd name="connsiteX66" fmla="*/ 41804 w 6326724"/>
                <a:gd name="connsiteY66" fmla="*/ 4091577 h 6561326"/>
                <a:gd name="connsiteX67" fmla="*/ 33287 w 6326724"/>
                <a:gd name="connsiteY67" fmla="*/ 4047781 h 6561326"/>
                <a:gd name="connsiteX68" fmla="*/ 26209 w 6326724"/>
                <a:gd name="connsiteY68" fmla="*/ 4003858 h 6561326"/>
                <a:gd name="connsiteX69" fmla="*/ 0 w 6326724"/>
                <a:gd name="connsiteY69" fmla="*/ 3651953 h 6561326"/>
                <a:gd name="connsiteX70" fmla="*/ 72731 w 6326724"/>
                <a:gd name="connsiteY70" fmla="*/ 2966307 h 6561326"/>
                <a:gd name="connsiteX71" fmla="*/ 291316 w 6326724"/>
                <a:gd name="connsiteY71" fmla="*/ 2309385 h 6561326"/>
                <a:gd name="connsiteX72" fmla="*/ 1110878 w 6326724"/>
                <a:gd name="connsiteY72" fmla="*/ 1193776 h 6561326"/>
                <a:gd name="connsiteX73" fmla="*/ 1654327 w 6326724"/>
                <a:gd name="connsiteY73" fmla="*/ 756730 h 6561326"/>
                <a:gd name="connsiteX74" fmla="*/ 2261727 w 6326724"/>
                <a:gd name="connsiteY74" fmla="*/ 409720 h 6561326"/>
                <a:gd name="connsiteX75" fmla="*/ 3610060 w 6326724"/>
                <a:gd name="connsiteY75" fmla="*/ 27032 h 6561326"/>
                <a:gd name="connsiteX76" fmla="*/ 4139342 w 6326724"/>
                <a:gd name="connsiteY76" fmla="*/ 440 h 65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326724" h="6561326">
                  <a:moveTo>
                    <a:pt x="6326724" y="5020808"/>
                  </a:moveTo>
                  <a:lnTo>
                    <a:pt x="6326724" y="5698632"/>
                  </a:lnTo>
                  <a:lnTo>
                    <a:pt x="6067438" y="5902509"/>
                  </a:lnTo>
                  <a:cubicBezTo>
                    <a:pt x="5977868" y="5970407"/>
                    <a:pt x="5888364" y="6036453"/>
                    <a:pt x="5799974" y="6102017"/>
                  </a:cubicBezTo>
                  <a:lnTo>
                    <a:pt x="5665258" y="6202100"/>
                  </a:lnTo>
                  <a:cubicBezTo>
                    <a:pt x="5619654" y="6235719"/>
                    <a:pt x="5573656" y="6269596"/>
                    <a:pt x="5526873" y="6302828"/>
                  </a:cubicBezTo>
                  <a:cubicBezTo>
                    <a:pt x="5480220" y="6336189"/>
                    <a:pt x="5433044" y="6369423"/>
                    <a:pt x="5385080" y="6402268"/>
                  </a:cubicBezTo>
                  <a:cubicBezTo>
                    <a:pt x="5336988" y="6434857"/>
                    <a:pt x="5288500" y="6467187"/>
                    <a:pt x="5238833" y="6498875"/>
                  </a:cubicBezTo>
                  <a:lnTo>
                    <a:pt x="5138040" y="6561326"/>
                  </a:lnTo>
                  <a:lnTo>
                    <a:pt x="3946072" y="6561326"/>
                  </a:lnTo>
                  <a:lnTo>
                    <a:pt x="3976009" y="6555242"/>
                  </a:lnTo>
                  <a:cubicBezTo>
                    <a:pt x="4123712" y="6519227"/>
                    <a:pt x="4266863" y="6466383"/>
                    <a:pt x="4404855" y="6399048"/>
                  </a:cubicBezTo>
                  <a:cubicBezTo>
                    <a:pt x="4589500" y="6310299"/>
                    <a:pt x="4765232" y="6196690"/>
                    <a:pt x="4938868" y="6072132"/>
                  </a:cubicBezTo>
                  <a:cubicBezTo>
                    <a:pt x="4982245" y="6041089"/>
                    <a:pt x="5025359" y="6008630"/>
                    <a:pt x="5068342" y="5976042"/>
                  </a:cubicBezTo>
                  <a:cubicBezTo>
                    <a:pt x="5111588" y="5943453"/>
                    <a:pt x="5154702" y="5910349"/>
                    <a:pt x="5197816" y="5876730"/>
                  </a:cubicBezTo>
                  <a:lnTo>
                    <a:pt x="5460039" y="5670637"/>
                  </a:lnTo>
                  <a:cubicBezTo>
                    <a:pt x="5639966" y="5530365"/>
                    <a:pt x="5821596" y="5399753"/>
                    <a:pt x="5999033" y="5271718"/>
                  </a:cubicBezTo>
                  <a:cubicBezTo>
                    <a:pt x="6087686" y="5207700"/>
                    <a:pt x="6174667" y="5143360"/>
                    <a:pt x="6258766" y="5077603"/>
                  </a:cubicBezTo>
                  <a:close/>
                  <a:moveTo>
                    <a:pt x="4139342" y="440"/>
                  </a:moveTo>
                  <a:cubicBezTo>
                    <a:pt x="4198237" y="1301"/>
                    <a:pt x="4257068" y="3427"/>
                    <a:pt x="4315744" y="6808"/>
                  </a:cubicBezTo>
                  <a:cubicBezTo>
                    <a:pt x="4550841" y="20849"/>
                    <a:pt x="4785806" y="55240"/>
                    <a:pt x="5015400" y="113591"/>
                  </a:cubicBezTo>
                  <a:cubicBezTo>
                    <a:pt x="5244992" y="171812"/>
                    <a:pt x="5469212" y="254249"/>
                    <a:pt x="5681114" y="361418"/>
                  </a:cubicBezTo>
                  <a:cubicBezTo>
                    <a:pt x="5892754" y="468586"/>
                    <a:pt x="6093124" y="599584"/>
                    <a:pt x="6270952" y="755441"/>
                  </a:cubicBezTo>
                  <a:lnTo>
                    <a:pt x="6326724" y="807432"/>
                  </a:lnTo>
                  <a:lnTo>
                    <a:pt x="6326724" y="1231565"/>
                  </a:lnTo>
                  <a:lnTo>
                    <a:pt x="6302093" y="1203002"/>
                  </a:lnTo>
                  <a:cubicBezTo>
                    <a:pt x="6227937" y="1127247"/>
                    <a:pt x="6149211" y="1056081"/>
                    <a:pt x="6066914" y="989616"/>
                  </a:cubicBezTo>
                  <a:cubicBezTo>
                    <a:pt x="5902714" y="856299"/>
                    <a:pt x="5724360" y="740371"/>
                    <a:pt x="5533688" y="647242"/>
                  </a:cubicBezTo>
                  <a:cubicBezTo>
                    <a:pt x="5343146" y="553857"/>
                    <a:pt x="5141466" y="482239"/>
                    <a:pt x="4933626" y="432262"/>
                  </a:cubicBezTo>
                  <a:cubicBezTo>
                    <a:pt x="4725788" y="382156"/>
                    <a:pt x="4512182" y="353303"/>
                    <a:pt x="4296873" y="343126"/>
                  </a:cubicBezTo>
                  <a:cubicBezTo>
                    <a:pt x="4081172" y="332435"/>
                    <a:pt x="3865732" y="339520"/>
                    <a:pt x="3651602" y="365797"/>
                  </a:cubicBezTo>
                  <a:cubicBezTo>
                    <a:pt x="3437604" y="392202"/>
                    <a:pt x="3225572" y="436384"/>
                    <a:pt x="3018256" y="496666"/>
                  </a:cubicBezTo>
                  <a:cubicBezTo>
                    <a:pt x="2810809" y="556691"/>
                    <a:pt x="2608474" y="634362"/>
                    <a:pt x="2412429" y="724399"/>
                  </a:cubicBezTo>
                  <a:cubicBezTo>
                    <a:pt x="2019160" y="902541"/>
                    <a:pt x="1651969" y="1138775"/>
                    <a:pt x="1329857" y="1424086"/>
                  </a:cubicBezTo>
                  <a:cubicBezTo>
                    <a:pt x="1169326" y="1567192"/>
                    <a:pt x="1020588" y="1723307"/>
                    <a:pt x="887314" y="1891015"/>
                  </a:cubicBezTo>
                  <a:cubicBezTo>
                    <a:pt x="753778" y="2058466"/>
                    <a:pt x="635967" y="2238026"/>
                    <a:pt x="537420" y="2427245"/>
                  </a:cubicBezTo>
                  <a:cubicBezTo>
                    <a:pt x="438874" y="2616335"/>
                    <a:pt x="356839" y="2814313"/>
                    <a:pt x="299965" y="3020021"/>
                  </a:cubicBezTo>
                  <a:cubicBezTo>
                    <a:pt x="242961" y="3225212"/>
                    <a:pt x="213474" y="3438518"/>
                    <a:pt x="213606" y="3651953"/>
                  </a:cubicBezTo>
                  <a:cubicBezTo>
                    <a:pt x="214785" y="3756804"/>
                    <a:pt x="225269" y="3860881"/>
                    <a:pt x="250036" y="3961352"/>
                  </a:cubicBezTo>
                  <a:cubicBezTo>
                    <a:pt x="274412" y="4061950"/>
                    <a:pt x="312284" y="4158171"/>
                    <a:pt x="357625" y="4250783"/>
                  </a:cubicBezTo>
                  <a:cubicBezTo>
                    <a:pt x="380558" y="4297025"/>
                    <a:pt x="405982" y="4342366"/>
                    <a:pt x="432715" y="4387063"/>
                  </a:cubicBezTo>
                  <a:cubicBezTo>
                    <a:pt x="459841" y="4431630"/>
                    <a:pt x="488803" y="4475554"/>
                    <a:pt x="518943" y="4518962"/>
                  </a:cubicBezTo>
                  <a:cubicBezTo>
                    <a:pt x="580011" y="4605521"/>
                    <a:pt x="647893" y="4689504"/>
                    <a:pt x="718133" y="4773874"/>
                  </a:cubicBezTo>
                  <a:cubicBezTo>
                    <a:pt x="788374" y="4858372"/>
                    <a:pt x="861760" y="4942871"/>
                    <a:pt x="933704" y="5030717"/>
                  </a:cubicBezTo>
                  <a:cubicBezTo>
                    <a:pt x="969742" y="5074512"/>
                    <a:pt x="1005387" y="5119337"/>
                    <a:pt x="1040900" y="5164806"/>
                  </a:cubicBezTo>
                  <a:lnTo>
                    <a:pt x="1092401" y="5230628"/>
                  </a:lnTo>
                  <a:cubicBezTo>
                    <a:pt x="1109306" y="5251624"/>
                    <a:pt x="1125425" y="5273135"/>
                    <a:pt x="1142854" y="5293615"/>
                  </a:cubicBezTo>
                  <a:cubicBezTo>
                    <a:pt x="1278880" y="5460293"/>
                    <a:pt x="1426438" y="5613704"/>
                    <a:pt x="1576354" y="5759128"/>
                  </a:cubicBezTo>
                  <a:cubicBezTo>
                    <a:pt x="1651706" y="5831519"/>
                    <a:pt x="1728368" y="5901461"/>
                    <a:pt x="1806865" y="5968571"/>
                  </a:cubicBezTo>
                  <a:cubicBezTo>
                    <a:pt x="1885362" y="6035680"/>
                    <a:pt x="1965299" y="6100599"/>
                    <a:pt x="2048253" y="6161654"/>
                  </a:cubicBezTo>
                  <a:cubicBezTo>
                    <a:pt x="2213502" y="6284022"/>
                    <a:pt x="2391724" y="6393380"/>
                    <a:pt x="2587506" y="6467059"/>
                  </a:cubicBezTo>
                  <a:cubicBezTo>
                    <a:pt x="2685137" y="6503898"/>
                    <a:pt x="2786304" y="6532106"/>
                    <a:pt x="2889176" y="6553360"/>
                  </a:cubicBezTo>
                  <a:lnTo>
                    <a:pt x="2929698" y="6561326"/>
                  </a:lnTo>
                  <a:lnTo>
                    <a:pt x="1816374" y="6561326"/>
                  </a:lnTo>
                  <a:lnTo>
                    <a:pt x="1787601" y="6545761"/>
                  </a:lnTo>
                  <a:cubicBezTo>
                    <a:pt x="1577272" y="6422749"/>
                    <a:pt x="1389483" y="6266761"/>
                    <a:pt x="1225544" y="6094158"/>
                  </a:cubicBezTo>
                  <a:cubicBezTo>
                    <a:pt x="1143116" y="6007986"/>
                    <a:pt x="1068158" y="5916274"/>
                    <a:pt x="997654" y="5822374"/>
                  </a:cubicBezTo>
                  <a:cubicBezTo>
                    <a:pt x="927546" y="5728086"/>
                    <a:pt x="860842" y="5632381"/>
                    <a:pt x="798596" y="5534615"/>
                  </a:cubicBezTo>
                  <a:cubicBezTo>
                    <a:pt x="782608" y="5510399"/>
                    <a:pt x="767537" y="5485797"/>
                    <a:pt x="752075" y="5461324"/>
                  </a:cubicBezTo>
                  <a:lnTo>
                    <a:pt x="707650" y="5390221"/>
                  </a:lnTo>
                  <a:cubicBezTo>
                    <a:pt x="679213" y="5344237"/>
                    <a:pt x="649728" y="5298638"/>
                    <a:pt x="619980" y="5252396"/>
                  </a:cubicBezTo>
                  <a:lnTo>
                    <a:pt x="438349" y="4970822"/>
                  </a:lnTo>
                  <a:cubicBezTo>
                    <a:pt x="377413" y="4874860"/>
                    <a:pt x="317263" y="4776064"/>
                    <a:pt x="261044" y="4673145"/>
                  </a:cubicBezTo>
                  <a:cubicBezTo>
                    <a:pt x="233000" y="4621622"/>
                    <a:pt x="205874" y="4569197"/>
                    <a:pt x="181107" y="4515356"/>
                  </a:cubicBezTo>
                  <a:cubicBezTo>
                    <a:pt x="156470" y="4461385"/>
                    <a:pt x="133537" y="4406385"/>
                    <a:pt x="113224" y="4350223"/>
                  </a:cubicBezTo>
                  <a:cubicBezTo>
                    <a:pt x="93305" y="4293934"/>
                    <a:pt x="75614" y="4236872"/>
                    <a:pt x="61199" y="4178908"/>
                  </a:cubicBezTo>
                  <a:cubicBezTo>
                    <a:pt x="54385" y="4149927"/>
                    <a:pt x="47440" y="4120815"/>
                    <a:pt x="41804" y="4091577"/>
                  </a:cubicBezTo>
                  <a:lnTo>
                    <a:pt x="33287" y="4047781"/>
                  </a:lnTo>
                  <a:lnTo>
                    <a:pt x="26209" y="4003858"/>
                  </a:lnTo>
                  <a:cubicBezTo>
                    <a:pt x="7732" y="3886643"/>
                    <a:pt x="0" y="3768783"/>
                    <a:pt x="0" y="3651953"/>
                  </a:cubicBezTo>
                  <a:cubicBezTo>
                    <a:pt x="524" y="3422031"/>
                    <a:pt x="25030" y="3192109"/>
                    <a:pt x="72731" y="2966307"/>
                  </a:cubicBezTo>
                  <a:cubicBezTo>
                    <a:pt x="120301" y="2740634"/>
                    <a:pt x="193163" y="2519343"/>
                    <a:pt x="291316" y="2309385"/>
                  </a:cubicBezTo>
                  <a:cubicBezTo>
                    <a:pt x="488540" y="1889469"/>
                    <a:pt x="774352" y="1513736"/>
                    <a:pt x="1110878" y="1193776"/>
                  </a:cubicBezTo>
                  <a:cubicBezTo>
                    <a:pt x="1279535" y="1033797"/>
                    <a:pt x="1461821" y="887856"/>
                    <a:pt x="1654327" y="756730"/>
                  </a:cubicBezTo>
                  <a:cubicBezTo>
                    <a:pt x="1847096" y="625732"/>
                    <a:pt x="2049956" y="509031"/>
                    <a:pt x="2261727" y="409720"/>
                  </a:cubicBezTo>
                  <a:cubicBezTo>
                    <a:pt x="2685792" y="212515"/>
                    <a:pt x="3142357" y="82162"/>
                    <a:pt x="3610060" y="27032"/>
                  </a:cubicBezTo>
                  <a:cubicBezTo>
                    <a:pt x="3785399" y="6647"/>
                    <a:pt x="3962657" y="-2144"/>
                    <a:pt x="4139342" y="4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BC4A6C98-F96E-4587-B01F-A9B01BBF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1866928 h 6521594"/>
                <a:gd name="connsiteX4" fmla="*/ 6212358 w 6321679"/>
                <a:gd name="connsiteY4" fmla="*/ 1689281 h 6521594"/>
                <a:gd name="connsiteX5" fmla="*/ 6049880 w 6321679"/>
                <a:gd name="connsiteY5" fmla="*/ 1477173 h 6521594"/>
                <a:gd name="connsiteX6" fmla="*/ 5248663 w 6321679"/>
                <a:gd name="connsiteY6" fmla="*/ 869327 h 6521594"/>
                <a:gd name="connsiteX7" fmla="*/ 4150102 w 6321679"/>
                <a:gd name="connsiteY7" fmla="*/ 644042 h 6521594"/>
                <a:gd name="connsiteX8" fmla="*/ 2867946 w 6321679"/>
                <a:gd name="connsiteY8" fmla="*/ 886459 h 6521594"/>
                <a:gd name="connsiteX9" fmla="*/ 1728892 w 6321679"/>
                <a:gd name="connsiteY9" fmla="*/ 1552397 h 6521594"/>
                <a:gd name="connsiteX10" fmla="*/ 941043 w 6321679"/>
                <a:gd name="connsiteY10" fmla="*/ 2512664 h 6521594"/>
                <a:gd name="connsiteX11" fmla="*/ 655362 w 6321679"/>
                <a:gd name="connsiteY11" fmla="*/ 3630204 h 6521594"/>
                <a:gd name="connsiteX12" fmla="*/ 1128177 w 6321679"/>
                <a:gd name="connsiteY12" fmla="*/ 4667883 h 6521594"/>
                <a:gd name="connsiteX13" fmla="*/ 1366419 w 6321679"/>
                <a:gd name="connsiteY13" fmla="*/ 4997246 h 6521594"/>
                <a:gd name="connsiteX14" fmla="*/ 3601937 w 6321679"/>
                <a:gd name="connsiteY14" fmla="*/ 6284685 h 6521594"/>
                <a:gd name="connsiteX15" fmla="*/ 5298985 w 6321679"/>
                <a:gd name="connsiteY15" fmla="*/ 5492643 h 6521594"/>
                <a:gd name="connsiteX16" fmla="*/ 5505513 w 6321679"/>
                <a:gd name="connsiteY16" fmla="*/ 5335367 h 6521594"/>
                <a:gd name="connsiteX17" fmla="*/ 6252618 w 6321679"/>
                <a:gd name="connsiteY17" fmla="*/ 4722492 h 6521594"/>
                <a:gd name="connsiteX18" fmla="*/ 6321679 w 6321679"/>
                <a:gd name="connsiteY18" fmla="*/ 4651477 h 6521594"/>
                <a:gd name="connsiteX19" fmla="*/ 6321679 w 6321679"/>
                <a:gd name="connsiteY19" fmla="*/ 5523097 h 6521594"/>
                <a:gd name="connsiteX20" fmla="*/ 6024428 w 6321679"/>
                <a:gd name="connsiteY20" fmla="*/ 5754969 h 6521594"/>
                <a:gd name="connsiteX21" fmla="*/ 5702345 w 6321679"/>
                <a:gd name="connsiteY21" fmla="*/ 6000018 h 6521594"/>
                <a:gd name="connsiteX22" fmla="*/ 4988380 w 6321679"/>
                <a:gd name="connsiteY22" fmla="*/ 6506549 h 6521594"/>
                <a:gd name="connsiteX23" fmla="*/ 4961490 w 6321679"/>
                <a:gd name="connsiteY23" fmla="*/ 6521594 h 6521594"/>
                <a:gd name="connsiteX24" fmla="*/ 2011326 w 6321679"/>
                <a:gd name="connsiteY24" fmla="*/ 6521594 h 6521594"/>
                <a:gd name="connsiteX25" fmla="*/ 1982893 w 6321679"/>
                <a:gd name="connsiteY25" fmla="*/ 6505768 h 6521594"/>
                <a:gd name="connsiteX26" fmla="*/ 824149 w 6321679"/>
                <a:gd name="connsiteY26" fmla="*/ 5358682 h 6521594"/>
                <a:gd name="connsiteX27" fmla="*/ 0 w 6321679"/>
                <a:gd name="connsiteY27" fmla="*/ 3630075 h 6521594"/>
                <a:gd name="connsiteX28" fmla="*/ 4150102 w 6321679"/>
                <a:gd name="connsiteY28"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321679" h="6521594">
                  <a:moveTo>
                    <a:pt x="4150102" y="0"/>
                  </a:moveTo>
                  <a:cubicBezTo>
                    <a:pt x="4918148" y="0"/>
                    <a:pt x="5569597" y="228540"/>
                    <a:pt x="6083891" y="619943"/>
                  </a:cubicBezTo>
                  <a:lnTo>
                    <a:pt x="6321679" y="822247"/>
                  </a:lnTo>
                  <a:lnTo>
                    <a:pt x="6321679" y="1866928"/>
                  </a:lnTo>
                  <a:lnTo>
                    <a:pt x="6212358" y="1689281"/>
                  </a:lnTo>
                  <a:cubicBezTo>
                    <a:pt x="6161484" y="1615222"/>
                    <a:pt x="6107295" y="1544427"/>
                    <a:pt x="6049880" y="1477173"/>
                  </a:cubicBezTo>
                  <a:cubicBezTo>
                    <a:pt x="5825135" y="1214018"/>
                    <a:pt x="5555573" y="1009470"/>
                    <a:pt x="5248663" y="869327"/>
                  </a:cubicBezTo>
                  <a:cubicBezTo>
                    <a:pt x="4921178" y="719909"/>
                    <a:pt x="4551627" y="644042"/>
                    <a:pt x="4150102" y="644042"/>
                  </a:cubicBezTo>
                  <a:cubicBezTo>
                    <a:pt x="3724203" y="644042"/>
                    <a:pt x="3292799" y="725448"/>
                    <a:pt x="2867946" y="886459"/>
                  </a:cubicBezTo>
                  <a:cubicBezTo>
                    <a:pt x="2454234" y="1042832"/>
                    <a:pt x="2060440" y="1273141"/>
                    <a:pt x="1728892" y="1552397"/>
                  </a:cubicBezTo>
                  <a:cubicBezTo>
                    <a:pt x="1391580" y="1836419"/>
                    <a:pt x="1126473" y="2159600"/>
                    <a:pt x="941043" y="2512664"/>
                  </a:cubicBezTo>
                  <a:cubicBezTo>
                    <a:pt x="751551" y="2873583"/>
                    <a:pt x="655362" y="3249575"/>
                    <a:pt x="655362" y="3630204"/>
                  </a:cubicBezTo>
                  <a:cubicBezTo>
                    <a:pt x="655362" y="4013537"/>
                    <a:pt x="808817" y="4237405"/>
                    <a:pt x="1128177" y="4667883"/>
                  </a:cubicBezTo>
                  <a:cubicBezTo>
                    <a:pt x="1205232" y="4771702"/>
                    <a:pt x="1284908" y="4879129"/>
                    <a:pt x="1366419" y="4997246"/>
                  </a:cubicBezTo>
                  <a:cubicBezTo>
                    <a:pt x="1989282" y="5899677"/>
                    <a:pt x="2657880" y="6284685"/>
                    <a:pt x="3601937" y="6284685"/>
                  </a:cubicBezTo>
                  <a:cubicBezTo>
                    <a:pt x="4221523" y="6284685"/>
                    <a:pt x="4676122" y="5971036"/>
                    <a:pt x="5298985" y="5492643"/>
                  </a:cubicBezTo>
                  <a:cubicBezTo>
                    <a:pt x="5368571" y="5439187"/>
                    <a:pt x="5438156" y="5386375"/>
                    <a:pt x="5505513" y="5335367"/>
                  </a:cubicBezTo>
                  <a:cubicBezTo>
                    <a:pt x="5779335" y="5127761"/>
                    <a:pt x="6041730" y="4928776"/>
                    <a:pt x="6252618" y="4722492"/>
                  </a:cubicBezTo>
                  <a:lnTo>
                    <a:pt x="6321679" y="4651477"/>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66409EC-9CC3-482A-A4A5-54ED092B3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2150195 h 6521594"/>
                <a:gd name="connsiteX4" fmla="*/ 6241288 w 6321679"/>
                <a:gd name="connsiteY4" fmla="*/ 1985338 h 6521594"/>
                <a:gd name="connsiteX5" fmla="*/ 5949367 w 6321679"/>
                <a:gd name="connsiteY5" fmla="*/ 1559997 h 6521594"/>
                <a:gd name="connsiteX6" fmla="*/ 5193362 w 6321679"/>
                <a:gd name="connsiteY6" fmla="*/ 986156 h 6521594"/>
                <a:gd name="connsiteX7" fmla="*/ 4150102 w 6321679"/>
                <a:gd name="connsiteY7" fmla="*/ 772850 h 6521594"/>
                <a:gd name="connsiteX8" fmla="*/ 2914861 w 6321679"/>
                <a:gd name="connsiteY8" fmla="*/ 1006637 h 6521594"/>
                <a:gd name="connsiteX9" fmla="*/ 1814073 w 6321679"/>
                <a:gd name="connsiteY9" fmla="*/ 1650163 h 6521594"/>
                <a:gd name="connsiteX10" fmla="*/ 1057412 w 6321679"/>
                <a:gd name="connsiteY10" fmla="*/ 2571657 h 6521594"/>
                <a:gd name="connsiteX11" fmla="*/ 786277 w 6321679"/>
                <a:gd name="connsiteY11" fmla="*/ 3630204 h 6521594"/>
                <a:gd name="connsiteX12" fmla="*/ 1233931 w 6321679"/>
                <a:gd name="connsiteY12" fmla="*/ 4592016 h 6521594"/>
                <a:gd name="connsiteX13" fmla="*/ 1474795 w 6321679"/>
                <a:gd name="connsiteY13" fmla="*/ 4924985 h 6521594"/>
                <a:gd name="connsiteX14" fmla="*/ 2393691 w 6321679"/>
                <a:gd name="connsiteY14" fmla="*/ 5846995 h 6521594"/>
                <a:gd name="connsiteX15" fmla="*/ 3601805 w 6321679"/>
                <a:gd name="connsiteY15" fmla="*/ 6155876 h 6521594"/>
                <a:gd name="connsiteX16" fmla="*/ 4378909 w 6321679"/>
                <a:gd name="connsiteY16" fmla="*/ 5959186 h 6521594"/>
                <a:gd name="connsiteX17" fmla="*/ 5218129 w 6321679"/>
                <a:gd name="connsiteY17" fmla="*/ 5391271 h 6521594"/>
                <a:gd name="connsiteX18" fmla="*/ 5425313 w 6321679"/>
                <a:gd name="connsiteY18" fmla="*/ 5233481 h 6521594"/>
                <a:gd name="connsiteX19" fmla="*/ 6254366 w 6321679"/>
                <a:gd name="connsiteY19" fmla="*/ 4534301 h 6521594"/>
                <a:gd name="connsiteX20" fmla="*/ 6321679 w 6321679"/>
                <a:gd name="connsiteY20" fmla="*/ 4456641 h 6521594"/>
                <a:gd name="connsiteX21" fmla="*/ 6321679 w 6321679"/>
                <a:gd name="connsiteY21" fmla="*/ 5523097 h 6521594"/>
                <a:gd name="connsiteX22" fmla="*/ 6024428 w 6321679"/>
                <a:gd name="connsiteY22" fmla="*/ 5754969 h 6521594"/>
                <a:gd name="connsiteX23" fmla="*/ 5702345 w 6321679"/>
                <a:gd name="connsiteY23" fmla="*/ 6000018 h 6521594"/>
                <a:gd name="connsiteX24" fmla="*/ 4988380 w 6321679"/>
                <a:gd name="connsiteY24" fmla="*/ 6506549 h 6521594"/>
                <a:gd name="connsiteX25" fmla="*/ 4961490 w 6321679"/>
                <a:gd name="connsiteY25" fmla="*/ 6521594 h 6521594"/>
                <a:gd name="connsiteX26" fmla="*/ 2011326 w 6321679"/>
                <a:gd name="connsiteY26" fmla="*/ 6521594 h 6521594"/>
                <a:gd name="connsiteX27" fmla="*/ 1982893 w 6321679"/>
                <a:gd name="connsiteY27" fmla="*/ 6505768 h 6521594"/>
                <a:gd name="connsiteX28" fmla="*/ 824149 w 6321679"/>
                <a:gd name="connsiteY28" fmla="*/ 5358682 h 6521594"/>
                <a:gd name="connsiteX29" fmla="*/ 0 w 6321679"/>
                <a:gd name="connsiteY29" fmla="*/ 3630075 h 6521594"/>
                <a:gd name="connsiteX30" fmla="*/ 4150102 w 6321679"/>
                <a:gd name="connsiteY30"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321679" h="6521594">
                  <a:moveTo>
                    <a:pt x="4150102" y="0"/>
                  </a:moveTo>
                  <a:cubicBezTo>
                    <a:pt x="4918148" y="0"/>
                    <a:pt x="5569597" y="228540"/>
                    <a:pt x="6083891" y="619943"/>
                  </a:cubicBezTo>
                  <a:lnTo>
                    <a:pt x="6321679" y="822247"/>
                  </a:lnTo>
                  <a:lnTo>
                    <a:pt x="6321679" y="2150195"/>
                  </a:lnTo>
                  <a:lnTo>
                    <a:pt x="6241288" y="1985338"/>
                  </a:lnTo>
                  <a:cubicBezTo>
                    <a:pt x="6156788" y="1831195"/>
                    <a:pt x="6059249" y="1688709"/>
                    <a:pt x="5949367" y="1559997"/>
                  </a:cubicBezTo>
                  <a:cubicBezTo>
                    <a:pt x="5737073" y="1311397"/>
                    <a:pt x="5482843" y="1118314"/>
                    <a:pt x="5193362" y="986156"/>
                  </a:cubicBezTo>
                  <a:cubicBezTo>
                    <a:pt x="4883437" y="844596"/>
                    <a:pt x="4532365" y="772850"/>
                    <a:pt x="4150102" y="772850"/>
                  </a:cubicBezTo>
                  <a:cubicBezTo>
                    <a:pt x="3746218" y="772850"/>
                    <a:pt x="3319008" y="853613"/>
                    <a:pt x="2914861" y="1006637"/>
                  </a:cubicBezTo>
                  <a:cubicBezTo>
                    <a:pt x="2515039" y="1157857"/>
                    <a:pt x="2134350" y="1380438"/>
                    <a:pt x="1814073" y="1650163"/>
                  </a:cubicBezTo>
                  <a:cubicBezTo>
                    <a:pt x="1494190" y="1919502"/>
                    <a:pt x="1232622" y="2238173"/>
                    <a:pt x="1057412" y="2571657"/>
                  </a:cubicBezTo>
                  <a:cubicBezTo>
                    <a:pt x="877486" y="2914158"/>
                    <a:pt x="786277" y="3270313"/>
                    <a:pt x="786277" y="3630204"/>
                  </a:cubicBezTo>
                  <a:cubicBezTo>
                    <a:pt x="786277" y="3974121"/>
                    <a:pt x="923483" y="4173646"/>
                    <a:pt x="1233931" y="4592016"/>
                  </a:cubicBezTo>
                  <a:cubicBezTo>
                    <a:pt x="1311641" y="4696736"/>
                    <a:pt x="1391972" y="4805064"/>
                    <a:pt x="1474795" y="4924985"/>
                  </a:cubicBezTo>
                  <a:cubicBezTo>
                    <a:pt x="1767682" y="5349278"/>
                    <a:pt x="2068172" y="5650948"/>
                    <a:pt x="2393691" y="5846995"/>
                  </a:cubicBezTo>
                  <a:cubicBezTo>
                    <a:pt x="2738735" y="6054891"/>
                    <a:pt x="3133971" y="6155876"/>
                    <a:pt x="3601805" y="6155876"/>
                  </a:cubicBezTo>
                  <a:cubicBezTo>
                    <a:pt x="3867305" y="6155876"/>
                    <a:pt x="4114196" y="6093405"/>
                    <a:pt x="4378909" y="5959186"/>
                  </a:cubicBezTo>
                  <a:cubicBezTo>
                    <a:pt x="4650699" y="5821362"/>
                    <a:pt x="4919737" y="5620421"/>
                    <a:pt x="5218129" y="5391271"/>
                  </a:cubicBezTo>
                  <a:cubicBezTo>
                    <a:pt x="5288107" y="5337558"/>
                    <a:pt x="5357824" y="5284617"/>
                    <a:pt x="5425313" y="5233481"/>
                  </a:cubicBezTo>
                  <a:cubicBezTo>
                    <a:pt x="5739037" y="4995556"/>
                    <a:pt x="6037512" y="4769168"/>
                    <a:pt x="6254366" y="4534301"/>
                  </a:cubicBezTo>
                  <a:lnTo>
                    <a:pt x="6321679" y="4456641"/>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ooter Placeholder 7">
            <a:extLst>
              <a:ext uri="{FF2B5EF4-FFF2-40B4-BE49-F238E27FC236}">
                <a16:creationId xmlns:a16="http://schemas.microsoft.com/office/drawing/2014/main" id="{AF52EA23-2F3E-7C4B-0B79-717E91A851ED}"/>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dirty="0">
                <a:solidFill>
                  <a:schemeClr val="tx1"/>
                </a:solidFill>
                <a:latin typeface="+mn-lt"/>
                <a:ea typeface="+mn-ea"/>
                <a:cs typeface="+mn-cs"/>
              </a:rPr>
              <a:t>©2024 Erik Varga Developer | https://github.com/Erik-Varga</a:t>
            </a:r>
          </a:p>
        </p:txBody>
      </p:sp>
      <p:graphicFrame>
        <p:nvGraphicFramePr>
          <p:cNvPr id="6" name="Content Placeholder 5">
            <a:extLst>
              <a:ext uri="{FF2B5EF4-FFF2-40B4-BE49-F238E27FC236}">
                <a16:creationId xmlns:a16="http://schemas.microsoft.com/office/drawing/2014/main" id="{535800AA-459C-8865-A95D-3B08C336F128}"/>
              </a:ext>
            </a:extLst>
          </p:cNvPr>
          <p:cNvGraphicFramePr>
            <a:graphicFrameLocks noGrp="1"/>
          </p:cNvGraphicFramePr>
          <p:nvPr>
            <p:ph idx="1"/>
            <p:extLst>
              <p:ext uri="{D42A27DB-BD31-4B8C-83A1-F6EECF244321}">
                <p14:modId xmlns:p14="http://schemas.microsoft.com/office/powerpoint/2010/main" val="3060882384"/>
              </p:ext>
            </p:extLst>
          </p:nvPr>
        </p:nvGraphicFramePr>
        <p:xfrm>
          <a:off x="7708392" y="1700784"/>
          <a:ext cx="4142232" cy="4379976"/>
        </p:xfrm>
        <a:graphic>
          <a:graphicData uri="http://schemas.openxmlformats.org/drawingml/2006/chart">
            <c:chart xmlns:c="http://schemas.openxmlformats.org/drawingml/2006/chart" xmlns:r="http://schemas.openxmlformats.org/officeDocument/2006/relationships" r:id="rId3"/>
          </a:graphicData>
        </a:graphic>
      </p:graphicFrame>
      <p:pic>
        <p:nvPicPr>
          <p:cNvPr id="3" name="Picture 2" descr="A logo for a bakery&#10;&#10;Description automatically generated">
            <a:extLst>
              <a:ext uri="{FF2B5EF4-FFF2-40B4-BE49-F238E27FC236}">
                <a16:creationId xmlns:a16="http://schemas.microsoft.com/office/drawing/2014/main" id="{CB3E3117-A15B-7872-BC5A-BFD26F6CD0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87495" y="443060"/>
            <a:ext cx="1866305" cy="113300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7" name="Graphic 6" descr="Dollar with solid fill">
            <a:extLst>
              <a:ext uri="{FF2B5EF4-FFF2-40B4-BE49-F238E27FC236}">
                <a16:creationId xmlns:a16="http://schemas.microsoft.com/office/drawing/2014/main" id="{CF23010B-4DFF-B547-1A98-0BA8B1D8A26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67150" y="615580"/>
            <a:ext cx="914400" cy="914400"/>
          </a:xfrm>
          <a:prstGeom prst="rect">
            <a:avLst/>
          </a:prstGeom>
        </p:spPr>
      </p:pic>
    </p:spTree>
    <p:extLst>
      <p:ext uri="{BB962C8B-B14F-4D97-AF65-F5344CB8AC3E}">
        <p14:creationId xmlns:p14="http://schemas.microsoft.com/office/powerpoint/2010/main" val="215561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Rectangle 29">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6CAEEE73-2A45-FE5E-30A5-7FEB234C88D3}"/>
              </a:ext>
            </a:extLst>
          </p:cNvPr>
          <p:cNvSpPr>
            <a:spLocks noGrp="1"/>
          </p:cNvSpPr>
          <p:nvPr>
            <p:ph type="title"/>
          </p:nvPr>
        </p:nvSpPr>
        <p:spPr>
          <a:xfrm>
            <a:off x="1051560" y="586822"/>
            <a:ext cx="3657600" cy="1645920"/>
          </a:xfrm>
        </p:spPr>
        <p:txBody>
          <a:bodyPr vert="horz" lIns="91440" tIns="45720" rIns="91440" bIns="45720" rtlCol="0" anchor="ctr">
            <a:normAutofit/>
          </a:bodyPr>
          <a:lstStyle/>
          <a:p>
            <a:r>
              <a:rPr lang="en-US" sz="3200"/>
              <a:t>Market Report Scope</a:t>
            </a:r>
          </a:p>
        </p:txBody>
      </p:sp>
      <p:sp>
        <p:nvSpPr>
          <p:cNvPr id="32" name="Rectangle 31">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34" name="Rectangle 33">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TextBox 22">
            <a:extLst>
              <a:ext uri="{FF2B5EF4-FFF2-40B4-BE49-F238E27FC236}">
                <a16:creationId xmlns:a16="http://schemas.microsoft.com/office/drawing/2014/main" id="{B73BEA9B-018C-6A5E-4287-3206B9FD6783}"/>
              </a:ext>
            </a:extLst>
          </p:cNvPr>
          <p:cNvSpPr txBox="1"/>
          <p:nvPr/>
        </p:nvSpPr>
        <p:spPr>
          <a:xfrm>
            <a:off x="5250106" y="586822"/>
            <a:ext cx="6106742" cy="1645920"/>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1400" b="0" i="0" dirty="0">
                <a:effectLst/>
              </a:rPr>
              <a:t>Product innovation coupled with the establishment of strategic business partnerships with the distributors located in key markets remain a critical success factor over the next eight years. </a:t>
            </a:r>
          </a:p>
          <a:p>
            <a:pPr indent="-228600">
              <a:lnSpc>
                <a:spcPct val="90000"/>
              </a:lnSpc>
              <a:spcAft>
                <a:spcPts val="600"/>
              </a:spcAft>
              <a:buFont typeface="Arial" panose="020B0604020202020204" pitchFamily="34" charset="0"/>
              <a:buChar char="•"/>
            </a:pPr>
            <a:r>
              <a:rPr lang="en-US" sz="1400" b="0" i="0" dirty="0">
                <a:effectLst/>
              </a:rPr>
              <a:t>New product will be launched in 2025 called Pumpkin Cobbler Cookies. </a:t>
            </a:r>
          </a:p>
          <a:p>
            <a:pPr indent="-228600">
              <a:lnSpc>
                <a:spcPct val="90000"/>
              </a:lnSpc>
              <a:spcAft>
                <a:spcPts val="600"/>
              </a:spcAft>
              <a:buFont typeface="Arial" panose="020B0604020202020204" pitchFamily="34" charset="0"/>
              <a:buChar char="•"/>
            </a:pPr>
            <a:r>
              <a:rPr lang="en-US" sz="1400" b="0" i="0" dirty="0">
                <a:effectLst/>
              </a:rPr>
              <a:t>Furthermore, Chef “E” is developing healthy low-fat cookies targeting the market of the excessive consumer.</a:t>
            </a:r>
            <a:endParaRPr lang="en-US" sz="1400" dirty="0"/>
          </a:p>
        </p:txBody>
      </p:sp>
      <p:pic>
        <p:nvPicPr>
          <p:cNvPr id="22" name="Picture 21" descr="A stack of cookies with price tags&#10;&#10;Description automatically generated">
            <a:extLst>
              <a:ext uri="{FF2B5EF4-FFF2-40B4-BE49-F238E27FC236}">
                <a16:creationId xmlns:a16="http://schemas.microsoft.com/office/drawing/2014/main" id="{382C4EAE-9602-E962-674F-A3717D5042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783" y="2820025"/>
            <a:ext cx="5481509" cy="3302607"/>
          </a:xfrm>
          <a:prstGeom prst="rect">
            <a:avLst/>
          </a:prstGeom>
        </p:spPr>
      </p:pic>
      <p:sp>
        <p:nvSpPr>
          <p:cNvPr id="14" name="Footer Placeholder 13">
            <a:extLst>
              <a:ext uri="{FF2B5EF4-FFF2-40B4-BE49-F238E27FC236}">
                <a16:creationId xmlns:a16="http://schemas.microsoft.com/office/drawing/2014/main" id="{817E4D94-26BF-2E17-0971-5786F49763EA}"/>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lumMod val="50000"/>
                    <a:lumOff val="50000"/>
                  </a:schemeClr>
                </a:solidFill>
                <a:latin typeface="+mn-lt"/>
                <a:ea typeface="+mn-ea"/>
                <a:cs typeface="+mn-cs"/>
              </a:rPr>
              <a:t>©2024 Erik Varga Developer | https://github.com/Erik-Varga</a:t>
            </a:r>
          </a:p>
        </p:txBody>
      </p:sp>
      <p:graphicFrame>
        <p:nvGraphicFramePr>
          <p:cNvPr id="20" name="Content Placeholder 19">
            <a:extLst>
              <a:ext uri="{FF2B5EF4-FFF2-40B4-BE49-F238E27FC236}">
                <a16:creationId xmlns:a16="http://schemas.microsoft.com/office/drawing/2014/main" id="{A130B0B9-0BF5-96C2-3F22-37B541B5F679}"/>
              </a:ext>
            </a:extLst>
          </p:cNvPr>
          <p:cNvGraphicFramePr>
            <a:graphicFrameLocks noGrp="1"/>
          </p:cNvGraphicFramePr>
          <p:nvPr>
            <p:ph idx="1"/>
            <p:extLst>
              <p:ext uri="{D42A27DB-BD31-4B8C-83A1-F6EECF244321}">
                <p14:modId xmlns:p14="http://schemas.microsoft.com/office/powerpoint/2010/main" val="3282200550"/>
              </p:ext>
            </p:extLst>
          </p:nvPr>
        </p:nvGraphicFramePr>
        <p:xfrm>
          <a:off x="6493826" y="2729396"/>
          <a:ext cx="4932994" cy="3405252"/>
        </p:xfrm>
        <a:graphic>
          <a:graphicData uri="http://schemas.openxmlformats.org/drawingml/2006/table">
            <a:tbl>
              <a:tblPr firstRow="1" bandRow="1">
                <a:tableStyleId>{5C22544A-7EE6-4342-B048-85BDC9FD1C3A}</a:tableStyleId>
              </a:tblPr>
              <a:tblGrid>
                <a:gridCol w="2292800">
                  <a:extLst>
                    <a:ext uri="{9D8B030D-6E8A-4147-A177-3AD203B41FA5}">
                      <a16:colId xmlns:a16="http://schemas.microsoft.com/office/drawing/2014/main" val="3849561279"/>
                    </a:ext>
                  </a:extLst>
                </a:gridCol>
                <a:gridCol w="2640194">
                  <a:extLst>
                    <a:ext uri="{9D8B030D-6E8A-4147-A177-3AD203B41FA5}">
                      <a16:colId xmlns:a16="http://schemas.microsoft.com/office/drawing/2014/main" val="1558745440"/>
                    </a:ext>
                  </a:extLst>
                </a:gridCol>
              </a:tblGrid>
              <a:tr h="440680">
                <a:tc>
                  <a:txBody>
                    <a:bodyPr/>
                    <a:lstStyle/>
                    <a:p>
                      <a:pPr algn="ctr"/>
                      <a:r>
                        <a:rPr lang="en-US" sz="1800"/>
                        <a:t>Report Attribute</a:t>
                      </a:r>
                    </a:p>
                  </a:txBody>
                  <a:tcPr marL="89330" marR="89330" marT="44665" marB="44665"/>
                </a:tc>
                <a:tc>
                  <a:txBody>
                    <a:bodyPr/>
                    <a:lstStyle/>
                    <a:p>
                      <a:pPr algn="ctr"/>
                      <a:r>
                        <a:rPr lang="en-US" sz="1800"/>
                        <a:t>Details</a:t>
                      </a:r>
                    </a:p>
                  </a:txBody>
                  <a:tcPr marL="89330" marR="89330" marT="44665" marB="44665"/>
                </a:tc>
                <a:extLst>
                  <a:ext uri="{0D108BD9-81ED-4DB2-BD59-A6C34878D82A}">
                    <a16:rowId xmlns:a16="http://schemas.microsoft.com/office/drawing/2014/main" val="3009815289"/>
                  </a:ext>
                </a:extLst>
              </a:tr>
              <a:tr h="741143">
                <a:tc>
                  <a:txBody>
                    <a:bodyPr/>
                    <a:lstStyle/>
                    <a:p>
                      <a:r>
                        <a:rPr lang="en-US" sz="1800"/>
                        <a:t>Market size value in 2024</a:t>
                      </a:r>
                    </a:p>
                  </a:txBody>
                  <a:tcPr marL="89330" marR="89330" marT="44665" marB="44665"/>
                </a:tc>
                <a:tc>
                  <a:txBody>
                    <a:bodyPr/>
                    <a:lstStyle/>
                    <a:p>
                      <a:r>
                        <a:rPr lang="en-US" sz="1800"/>
                        <a:t>USD 12.3 million</a:t>
                      </a:r>
                    </a:p>
                  </a:txBody>
                  <a:tcPr marL="89330" marR="89330" marT="44665" marB="44665"/>
                </a:tc>
                <a:extLst>
                  <a:ext uri="{0D108BD9-81ED-4DB2-BD59-A6C34878D82A}">
                    <a16:rowId xmlns:a16="http://schemas.microsoft.com/office/drawing/2014/main" val="131900515"/>
                  </a:ext>
                </a:extLst>
              </a:tr>
              <a:tr h="741143">
                <a:tc>
                  <a:txBody>
                    <a:bodyPr/>
                    <a:lstStyle/>
                    <a:p>
                      <a:r>
                        <a:rPr lang="en-US" sz="1800"/>
                        <a:t>Revenue forecast in 2025</a:t>
                      </a:r>
                    </a:p>
                  </a:txBody>
                  <a:tcPr marL="89330" marR="89330" marT="44665" marB="44665"/>
                </a:tc>
                <a:tc>
                  <a:txBody>
                    <a:bodyPr/>
                    <a:lstStyle/>
                    <a:p>
                      <a:r>
                        <a:rPr lang="en-US" sz="1800"/>
                        <a:t>USD 15.7 million</a:t>
                      </a:r>
                    </a:p>
                  </a:txBody>
                  <a:tcPr marL="89330" marR="89330" marT="44665" marB="44665"/>
                </a:tc>
                <a:extLst>
                  <a:ext uri="{0D108BD9-81ED-4DB2-BD59-A6C34878D82A}">
                    <a16:rowId xmlns:a16="http://schemas.microsoft.com/office/drawing/2014/main" val="3485606030"/>
                  </a:ext>
                </a:extLst>
              </a:tr>
              <a:tr h="741143">
                <a:tc>
                  <a:txBody>
                    <a:bodyPr/>
                    <a:lstStyle/>
                    <a:p>
                      <a:r>
                        <a:rPr lang="en-US" sz="1800"/>
                        <a:t>Growth rate</a:t>
                      </a:r>
                    </a:p>
                  </a:txBody>
                  <a:tcPr marL="89330" marR="89330" marT="44665" marB="44665"/>
                </a:tc>
                <a:tc>
                  <a:txBody>
                    <a:bodyPr/>
                    <a:lstStyle/>
                    <a:p>
                      <a:r>
                        <a:rPr lang="en-US" sz="1800"/>
                        <a:t>CAGR of 5.4% from 2021 to 2025</a:t>
                      </a:r>
                    </a:p>
                  </a:txBody>
                  <a:tcPr marL="89330" marR="89330" marT="44665" marB="44665"/>
                </a:tc>
                <a:extLst>
                  <a:ext uri="{0D108BD9-81ED-4DB2-BD59-A6C34878D82A}">
                    <a16:rowId xmlns:a16="http://schemas.microsoft.com/office/drawing/2014/main" val="947291667"/>
                  </a:ext>
                </a:extLst>
              </a:tr>
              <a:tr h="741143">
                <a:tc>
                  <a:txBody>
                    <a:bodyPr/>
                    <a:lstStyle/>
                    <a:p>
                      <a:r>
                        <a:rPr lang="en-US" sz="1800" dirty="0"/>
                        <a:t>Segments covered</a:t>
                      </a:r>
                    </a:p>
                  </a:txBody>
                  <a:tcPr marL="89330" marR="89330" marT="44665" marB="44665"/>
                </a:tc>
                <a:tc>
                  <a:txBody>
                    <a:bodyPr/>
                    <a:lstStyle/>
                    <a:p>
                      <a:r>
                        <a:rPr lang="en-US" sz="1800" dirty="0"/>
                        <a:t>Production, distribution, region</a:t>
                      </a:r>
                    </a:p>
                  </a:txBody>
                  <a:tcPr marL="89330" marR="89330" marT="44665" marB="44665"/>
                </a:tc>
                <a:extLst>
                  <a:ext uri="{0D108BD9-81ED-4DB2-BD59-A6C34878D82A}">
                    <a16:rowId xmlns:a16="http://schemas.microsoft.com/office/drawing/2014/main" val="422563865"/>
                  </a:ext>
                </a:extLst>
              </a:tr>
            </a:tbl>
          </a:graphicData>
        </a:graphic>
      </p:graphicFrame>
    </p:spTree>
    <p:extLst>
      <p:ext uri="{BB962C8B-B14F-4D97-AF65-F5344CB8AC3E}">
        <p14:creationId xmlns:p14="http://schemas.microsoft.com/office/powerpoint/2010/main" val="2384000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CAEEE73-2A45-FE5E-30A5-7FEB234C88D3}"/>
              </a:ext>
            </a:extLst>
          </p:cNvPr>
          <p:cNvSpPr>
            <a:spLocks noGrp="1"/>
          </p:cNvSpPr>
          <p:nvPr>
            <p:ph type="title"/>
          </p:nvPr>
        </p:nvSpPr>
        <p:spPr/>
        <p:txBody>
          <a:bodyPr/>
          <a:lstStyle/>
          <a:p>
            <a:r>
              <a:rPr lang="en-US" dirty="0"/>
              <a:t>Customer Feedback</a:t>
            </a:r>
          </a:p>
        </p:txBody>
      </p:sp>
      <p:graphicFrame>
        <p:nvGraphicFramePr>
          <p:cNvPr id="8" name="Content Placeholder 7">
            <a:extLst>
              <a:ext uri="{FF2B5EF4-FFF2-40B4-BE49-F238E27FC236}">
                <a16:creationId xmlns:a16="http://schemas.microsoft.com/office/drawing/2014/main" id="{CE25153E-FBA7-FB49-F737-B57D21C2E8E0}"/>
              </a:ext>
            </a:extLst>
          </p:cNvPr>
          <p:cNvGraphicFramePr>
            <a:graphicFrameLocks noGrp="1"/>
          </p:cNvGraphicFramePr>
          <p:nvPr>
            <p:ph idx="1"/>
          </p:nvPr>
        </p:nvGraphicFramePr>
        <p:xfrm>
          <a:off x="885826" y="1690688"/>
          <a:ext cx="668655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12" name="Freeform: Shape 11">
            <a:extLst>
              <a:ext uri="{FF2B5EF4-FFF2-40B4-BE49-F238E27FC236}">
                <a16:creationId xmlns:a16="http://schemas.microsoft.com/office/drawing/2014/main" id="{8AC1DDAB-B0AF-CF97-CD8F-E70C94B61895}"/>
              </a:ext>
            </a:extLst>
          </p:cNvPr>
          <p:cNvSpPr/>
          <p:nvPr/>
        </p:nvSpPr>
        <p:spPr>
          <a:xfrm>
            <a:off x="8210550" y="2000250"/>
            <a:ext cx="3771900" cy="4492625"/>
          </a:xfrm>
          <a:custGeom>
            <a:avLst/>
            <a:gdLst>
              <a:gd name="connsiteX0" fmla="*/ 542925 w 4095750"/>
              <a:gd name="connsiteY0" fmla="*/ 1 h 4638676"/>
              <a:gd name="connsiteX1" fmla="*/ 2171700 w 4095750"/>
              <a:gd name="connsiteY1" fmla="*/ 1 h 4638676"/>
              <a:gd name="connsiteX2" fmla="*/ 1628775 w 4095750"/>
              <a:gd name="connsiteY2" fmla="*/ 4638676 h 4638676"/>
              <a:gd name="connsiteX3" fmla="*/ 0 w 4095750"/>
              <a:gd name="connsiteY3" fmla="*/ 4638676 h 4638676"/>
              <a:gd name="connsiteX4" fmla="*/ 2466975 w 4095750"/>
              <a:gd name="connsiteY4" fmla="*/ 0 h 4638676"/>
              <a:gd name="connsiteX5" fmla="*/ 4095750 w 4095750"/>
              <a:gd name="connsiteY5" fmla="*/ 0 h 4638676"/>
              <a:gd name="connsiteX6" fmla="*/ 3552825 w 4095750"/>
              <a:gd name="connsiteY6" fmla="*/ 4638675 h 4638676"/>
              <a:gd name="connsiteX7" fmla="*/ 1924050 w 4095750"/>
              <a:gd name="connsiteY7" fmla="*/ 4638675 h 4638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0" h="4638676">
                <a:moveTo>
                  <a:pt x="542925" y="1"/>
                </a:moveTo>
                <a:lnTo>
                  <a:pt x="2171700" y="1"/>
                </a:lnTo>
                <a:lnTo>
                  <a:pt x="1628775" y="4638676"/>
                </a:lnTo>
                <a:lnTo>
                  <a:pt x="0" y="4638676"/>
                </a:lnTo>
                <a:close/>
                <a:moveTo>
                  <a:pt x="2466975" y="0"/>
                </a:moveTo>
                <a:lnTo>
                  <a:pt x="4095750" y="0"/>
                </a:lnTo>
                <a:lnTo>
                  <a:pt x="3552825" y="4638675"/>
                </a:lnTo>
                <a:lnTo>
                  <a:pt x="1924050" y="4638675"/>
                </a:lnTo>
                <a:close/>
              </a:path>
            </a:pathLst>
          </a:custGeom>
          <a:blipFill>
            <a:blip r:embed="rId3">
              <a:duotone>
                <a:prstClr val="black"/>
                <a:schemeClr val="accent6">
                  <a:tint val="45000"/>
                  <a:satMod val="400000"/>
                </a:schemeClr>
              </a:duotone>
            </a:blip>
            <a:srcRect/>
            <a:stretch>
              <a:fillRect l="465" t="-54221" r="-36279" b="-13627"/>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ooter Placeholder 13">
            <a:extLst>
              <a:ext uri="{FF2B5EF4-FFF2-40B4-BE49-F238E27FC236}">
                <a16:creationId xmlns:a16="http://schemas.microsoft.com/office/drawing/2014/main" id="{817E4D94-26BF-2E17-0971-5786F49763EA}"/>
              </a:ext>
            </a:extLst>
          </p:cNvPr>
          <p:cNvSpPr>
            <a:spLocks noGrp="1"/>
          </p:cNvSpPr>
          <p:nvPr>
            <p:ph type="ftr" sz="quarter" idx="11"/>
          </p:nvPr>
        </p:nvSpPr>
        <p:spPr/>
        <p:txBody>
          <a:bodyPr/>
          <a:lstStyle/>
          <a:p>
            <a:r>
              <a:rPr lang="en-US"/>
              <a:t>©2024 Erik Varga Developer | https://github.com/Erik-Varga</a:t>
            </a:r>
          </a:p>
        </p:txBody>
      </p:sp>
    </p:spTree>
    <p:extLst>
      <p:ext uri="{BB962C8B-B14F-4D97-AF65-F5344CB8AC3E}">
        <p14:creationId xmlns:p14="http://schemas.microsoft.com/office/powerpoint/2010/main" val="769476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CCA5F87-1D1E-45CB-8D83-FC7EEFAD9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Magnifying glass showing decling performance">
            <a:extLst>
              <a:ext uri="{FF2B5EF4-FFF2-40B4-BE49-F238E27FC236}">
                <a16:creationId xmlns:a16="http://schemas.microsoft.com/office/drawing/2014/main" id="{926A2934-68BD-8C2E-1241-75323DEA44CD}"/>
              </a:ext>
            </a:extLst>
          </p:cNvPr>
          <p:cNvPicPr>
            <a:picLocks noChangeAspect="1"/>
          </p:cNvPicPr>
          <p:nvPr/>
        </p:nvPicPr>
        <p:blipFill>
          <a:blip r:embed="rId2"/>
          <a:srcRect l="7968" r="7659" b="-1"/>
          <a:stretch/>
        </p:blipFill>
        <p:spPr>
          <a:xfrm>
            <a:off x="20" y="10"/>
            <a:ext cx="8668492" cy="6857990"/>
          </a:xfrm>
          <a:prstGeom prst="rect">
            <a:avLst/>
          </a:prstGeom>
          <a:ln>
            <a:noFill/>
          </a:ln>
          <a:effectLst>
            <a:softEdge rad="112500"/>
          </a:effectLst>
        </p:spPr>
      </p:pic>
      <p:sp>
        <p:nvSpPr>
          <p:cNvPr id="13" name="Rectangle 12">
            <a:extLst>
              <a:ext uri="{FF2B5EF4-FFF2-40B4-BE49-F238E27FC236}">
                <a16:creationId xmlns:a16="http://schemas.microsoft.com/office/drawing/2014/main" id="{7CCFC2C6-6238-4A2F-93DE-2ADF74AF6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711652" y="0"/>
            <a:ext cx="8480347"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2CA963-87AA-B604-B92B-BAC8A73AF8AD}"/>
              </a:ext>
            </a:extLst>
          </p:cNvPr>
          <p:cNvSpPr>
            <a:spLocks noGrp="1"/>
          </p:cNvSpPr>
          <p:nvPr>
            <p:ph type="title"/>
          </p:nvPr>
        </p:nvSpPr>
        <p:spPr>
          <a:xfrm>
            <a:off x="7848600" y="1122363"/>
            <a:ext cx="4023360" cy="3204134"/>
          </a:xfrm>
        </p:spPr>
        <p:txBody>
          <a:bodyPr vert="horz" lIns="91440" tIns="45720" rIns="91440" bIns="45720" rtlCol="0" anchor="b">
            <a:normAutofit/>
          </a:bodyPr>
          <a:lstStyle/>
          <a:p>
            <a:r>
              <a:rPr lang="en-US" sz="4800"/>
              <a:t>Thank you!</a:t>
            </a:r>
          </a:p>
        </p:txBody>
      </p:sp>
      <p:sp>
        <p:nvSpPr>
          <p:cNvPr id="3" name="Text Placeholder 2">
            <a:extLst>
              <a:ext uri="{FF2B5EF4-FFF2-40B4-BE49-F238E27FC236}">
                <a16:creationId xmlns:a16="http://schemas.microsoft.com/office/drawing/2014/main" id="{D62AA6B1-7959-AD4E-DFCB-0D438826252A}"/>
              </a:ext>
            </a:extLst>
          </p:cNvPr>
          <p:cNvSpPr>
            <a:spLocks noGrp="1"/>
          </p:cNvSpPr>
          <p:nvPr>
            <p:ph type="body" idx="1"/>
          </p:nvPr>
        </p:nvSpPr>
        <p:spPr>
          <a:xfrm>
            <a:off x="7848600" y="4872922"/>
            <a:ext cx="4023360" cy="1208141"/>
          </a:xfrm>
        </p:spPr>
        <p:txBody>
          <a:bodyPr vert="horz" lIns="91440" tIns="45720" rIns="91440" bIns="45720" rtlCol="0">
            <a:normAutofit/>
          </a:bodyPr>
          <a:lstStyle/>
          <a:p>
            <a:r>
              <a:rPr lang="en-US" sz="1600" b="0" i="0">
                <a:solidFill>
                  <a:schemeClr val="tx1"/>
                </a:solidFill>
                <a:effectLst/>
              </a:rPr>
              <a:t>This research employs a comprehensive and iterative methodology focused on minimizing deviance to provide the most accurate estimates and forecast possible. </a:t>
            </a:r>
            <a:endParaRPr lang="en-US" sz="1600">
              <a:solidFill>
                <a:schemeClr val="tx1"/>
              </a:solidFill>
            </a:endParaRP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53A2EA7A-EAD1-45A1-88D0-967FF93B3EC3}"/>
              </a:ext>
            </a:extLst>
          </p:cNvPr>
          <p:cNvSpPr>
            <a:spLocks noGrp="1"/>
          </p:cNvSpPr>
          <p:nvPr>
            <p:ph type="ftr" sz="quarter" idx="11"/>
          </p:nvPr>
        </p:nvSpPr>
        <p:spPr>
          <a:xfrm>
            <a:off x="7848600" y="6356350"/>
            <a:ext cx="3096491" cy="365125"/>
          </a:xfrm>
        </p:spPr>
        <p:txBody>
          <a:bodyPr vert="horz" lIns="91440" tIns="45720" rIns="91440" bIns="45720" rtlCol="0" anchor="ctr">
            <a:normAutofit/>
          </a:bodyPr>
          <a:lstStyle/>
          <a:p>
            <a:pPr algn="l">
              <a:lnSpc>
                <a:spcPct val="90000"/>
              </a:lnSpc>
              <a:spcAft>
                <a:spcPts val="600"/>
              </a:spcAft>
              <a:defRPr/>
            </a:pPr>
            <a:r>
              <a:rPr lang="en-US" sz="900" kern="1200">
                <a:solidFill>
                  <a:schemeClr val="tx1">
                    <a:lumMod val="50000"/>
                    <a:lumOff val="50000"/>
                  </a:schemeClr>
                </a:solidFill>
                <a:latin typeface="Calibri" panose="020F0502020204030204"/>
                <a:ea typeface="+mn-ea"/>
                <a:cs typeface="+mn-cs"/>
              </a:rPr>
              <a:t>©2024 Erik Varga Developer | https://github.com/Erik-Varga</a:t>
            </a:r>
          </a:p>
        </p:txBody>
      </p:sp>
    </p:spTree>
    <p:extLst>
      <p:ext uri="{BB962C8B-B14F-4D97-AF65-F5344CB8AC3E}">
        <p14:creationId xmlns:p14="http://schemas.microsoft.com/office/powerpoint/2010/main" val="3046773862"/>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159</TotalTime>
  <Words>420</Words>
  <Application>Microsoft Office PowerPoint</Application>
  <PresentationFormat>Widescreen</PresentationFormat>
  <Paragraphs>49</Paragraphs>
  <Slides>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Aptos</vt:lpstr>
      <vt:lpstr>Aptos Display</vt:lpstr>
      <vt:lpstr>Aptos ExtraBold</vt:lpstr>
      <vt:lpstr>Arial</vt:lpstr>
      <vt:lpstr>Calibri</vt:lpstr>
      <vt:lpstr>itcfranklingothicstd-book</vt:lpstr>
      <vt:lpstr>Office Theme</vt:lpstr>
      <vt:lpstr>Annual Cookie Report</vt:lpstr>
      <vt:lpstr>New Cookie Factory</vt:lpstr>
      <vt:lpstr>Cookie Market</vt:lpstr>
      <vt:lpstr>Sales Revenue</vt:lpstr>
      <vt:lpstr>Market Report Scope</vt:lpstr>
      <vt:lpstr>Customer Feedback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Erik Varga</dc:creator>
  <cp:lastModifiedBy>Erik Varga</cp:lastModifiedBy>
  <cp:revision>3</cp:revision>
  <dcterms:created xsi:type="dcterms:W3CDTF">2024-09-18T16:04:33Z</dcterms:created>
  <dcterms:modified xsi:type="dcterms:W3CDTF">2024-09-18T18:46:59Z</dcterms:modified>
</cp:coreProperties>
</file>

<file path=docProps/thumbnail.jpeg>
</file>